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sldIdLst>
    <p:sldId id="257" r:id="rId5"/>
    <p:sldId id="258" r:id="rId6"/>
    <p:sldId id="259" r:id="rId7"/>
    <p:sldId id="260" r:id="rId8"/>
    <p:sldId id="261" r:id="rId9"/>
    <p:sldId id="262" r:id="rId10"/>
    <p:sldId id="263" r:id="rId11"/>
    <p:sldId id="264" r:id="rId12"/>
    <p:sldId id="290" r:id="rId13"/>
    <p:sldId id="265" r:id="rId14"/>
    <p:sldId id="266" r:id="rId15"/>
    <p:sldId id="267" r:id="rId16"/>
    <p:sldId id="268" r:id="rId17"/>
    <p:sldId id="269" r:id="rId18"/>
    <p:sldId id="270" r:id="rId19"/>
    <p:sldId id="271" r:id="rId20"/>
    <p:sldId id="272" r:id="rId21"/>
    <p:sldId id="273" r:id="rId22"/>
    <p:sldId id="289" r:id="rId23"/>
    <p:sldId id="274" r:id="rId24"/>
    <p:sldId id="275" r:id="rId25"/>
    <p:sldId id="276" r:id="rId26"/>
    <p:sldId id="277" r:id="rId27"/>
    <p:sldId id="278" r:id="rId28"/>
    <p:sldId id="279" r:id="rId29"/>
    <p:sldId id="280" r:id="rId30"/>
    <p:sldId id="281" r:id="rId31"/>
    <p:sldId id="285" r:id="rId32"/>
    <p:sldId id="287" r:id="rId33"/>
    <p:sldId id="291" r:id="rId34"/>
    <p:sldId id="282"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showGuides="1">
      <p:cViewPr varScale="1">
        <p:scale>
          <a:sx n="84" d="100"/>
          <a:sy n="84" d="100"/>
        </p:scale>
        <p:origin x="393"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DBB06-7D3E-47BA-B426-429E2E9DC03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6863FA8-E72A-436D-A4E0-7E95CD07D39D}">
      <dgm:prSet/>
      <dgm:spPr/>
      <dgm:t>
        <a:bodyPr/>
        <a:lstStyle/>
        <a:p>
          <a:pPr>
            <a:lnSpc>
              <a:spcPct val="100000"/>
            </a:lnSpc>
            <a:defRPr cap="all"/>
          </a:pPr>
          <a:r>
            <a:rPr lang="en-IN"/>
            <a:t>Front End: Angular/HTML/CSS</a:t>
          </a:r>
          <a:endParaRPr lang="en-US"/>
        </a:p>
      </dgm:t>
    </dgm:pt>
    <dgm:pt modelId="{23F0A912-067B-4668-8F48-E3BCD3AB2B8D}" type="parTrans" cxnId="{7929ACBF-4A65-41DE-9D3F-2C28EDCCFB07}">
      <dgm:prSet/>
      <dgm:spPr/>
      <dgm:t>
        <a:bodyPr/>
        <a:lstStyle/>
        <a:p>
          <a:endParaRPr lang="en-US"/>
        </a:p>
      </dgm:t>
    </dgm:pt>
    <dgm:pt modelId="{71A28700-951F-4C54-98BF-BB129470C445}" type="sibTrans" cxnId="{7929ACBF-4A65-41DE-9D3F-2C28EDCCFB07}">
      <dgm:prSet/>
      <dgm:spPr/>
      <dgm:t>
        <a:bodyPr/>
        <a:lstStyle/>
        <a:p>
          <a:endParaRPr lang="en-US"/>
        </a:p>
      </dgm:t>
    </dgm:pt>
    <dgm:pt modelId="{597545CB-6807-48ED-940D-B99941BD0547}">
      <dgm:prSet/>
      <dgm:spPr/>
      <dgm:t>
        <a:bodyPr/>
        <a:lstStyle/>
        <a:p>
          <a:pPr>
            <a:lnSpc>
              <a:spcPct val="100000"/>
            </a:lnSpc>
            <a:defRPr cap="all"/>
          </a:pPr>
          <a:r>
            <a:rPr lang="en-IN"/>
            <a:t>Server-Side: Spring Boot</a:t>
          </a:r>
          <a:endParaRPr lang="en-US"/>
        </a:p>
      </dgm:t>
    </dgm:pt>
    <dgm:pt modelId="{5EFD900C-7B0C-4229-8169-32933BBC06FA}" type="parTrans" cxnId="{6C65B285-CAC1-4390-923E-3608154867DE}">
      <dgm:prSet/>
      <dgm:spPr/>
      <dgm:t>
        <a:bodyPr/>
        <a:lstStyle/>
        <a:p>
          <a:endParaRPr lang="en-US"/>
        </a:p>
      </dgm:t>
    </dgm:pt>
    <dgm:pt modelId="{B297FF68-C2B0-415A-AA2F-6DC556B081E0}" type="sibTrans" cxnId="{6C65B285-CAC1-4390-923E-3608154867DE}">
      <dgm:prSet/>
      <dgm:spPr/>
      <dgm:t>
        <a:bodyPr/>
        <a:lstStyle/>
        <a:p>
          <a:endParaRPr lang="en-US"/>
        </a:p>
      </dgm:t>
    </dgm:pt>
    <dgm:pt modelId="{6C4BFF66-0050-431E-9F1B-00AE4B0206FC}">
      <dgm:prSet/>
      <dgm:spPr/>
      <dgm:t>
        <a:bodyPr/>
        <a:lstStyle/>
        <a:p>
          <a:pPr>
            <a:lnSpc>
              <a:spcPct val="100000"/>
            </a:lnSpc>
            <a:defRPr cap="all"/>
          </a:pPr>
          <a:r>
            <a:rPr lang="en-IN"/>
            <a:t>Backend: MySQL ,</a:t>
          </a:r>
          <a:r>
            <a:rPr lang="en-IN" b="0" i="0"/>
            <a:t> Hibernate</a:t>
          </a:r>
          <a:endParaRPr lang="en-US"/>
        </a:p>
      </dgm:t>
    </dgm:pt>
    <dgm:pt modelId="{B462EBB3-D0AB-4622-AAFE-471AA740C9E5}" type="parTrans" cxnId="{33B95837-98A3-4E2A-930C-0A7FACF440DF}">
      <dgm:prSet/>
      <dgm:spPr/>
      <dgm:t>
        <a:bodyPr/>
        <a:lstStyle/>
        <a:p>
          <a:endParaRPr lang="en-US"/>
        </a:p>
      </dgm:t>
    </dgm:pt>
    <dgm:pt modelId="{B75B7576-3324-4A71-8C92-AD52A1971922}" type="sibTrans" cxnId="{33B95837-98A3-4E2A-930C-0A7FACF440DF}">
      <dgm:prSet/>
      <dgm:spPr/>
      <dgm:t>
        <a:bodyPr/>
        <a:lstStyle/>
        <a:p>
          <a:endParaRPr lang="en-US"/>
        </a:p>
      </dgm:t>
    </dgm:pt>
    <dgm:pt modelId="{A0867CDF-D562-4FB9-B529-B42B23A321EC}">
      <dgm:prSet/>
      <dgm:spPr/>
      <dgm:t>
        <a:bodyPr/>
        <a:lstStyle/>
        <a:p>
          <a:pPr>
            <a:lnSpc>
              <a:spcPct val="100000"/>
            </a:lnSpc>
            <a:defRPr cap="all"/>
          </a:pPr>
          <a:r>
            <a:rPr lang="en-IN"/>
            <a:t>Server: Tomcat </a:t>
          </a:r>
          <a:endParaRPr lang="en-US"/>
        </a:p>
      </dgm:t>
    </dgm:pt>
    <dgm:pt modelId="{B02E1293-D5D4-4106-ABE4-FD4070EF59C5}" type="parTrans" cxnId="{EB792D7A-5DA9-4EC9-A5F0-EB80DA7173C6}">
      <dgm:prSet/>
      <dgm:spPr/>
      <dgm:t>
        <a:bodyPr/>
        <a:lstStyle/>
        <a:p>
          <a:endParaRPr lang="en-US"/>
        </a:p>
      </dgm:t>
    </dgm:pt>
    <dgm:pt modelId="{44FAE218-CC19-4C06-B840-83749DF47846}" type="sibTrans" cxnId="{EB792D7A-5DA9-4EC9-A5F0-EB80DA7173C6}">
      <dgm:prSet/>
      <dgm:spPr/>
      <dgm:t>
        <a:bodyPr/>
        <a:lstStyle/>
        <a:p>
          <a:endParaRPr lang="en-US"/>
        </a:p>
      </dgm:t>
    </dgm:pt>
    <dgm:pt modelId="{05010867-926E-47EE-BE44-841486E990FA}">
      <dgm:prSet/>
      <dgm:spPr/>
      <dgm:t>
        <a:bodyPr/>
        <a:lstStyle/>
        <a:p>
          <a:pPr>
            <a:lnSpc>
              <a:spcPct val="100000"/>
            </a:lnSpc>
            <a:defRPr cap="all"/>
          </a:pPr>
          <a:r>
            <a:rPr lang="en-IN"/>
            <a:t>Operating System: Windows 11</a:t>
          </a:r>
          <a:endParaRPr lang="en-US"/>
        </a:p>
      </dgm:t>
    </dgm:pt>
    <dgm:pt modelId="{CBE374EC-31BC-4130-93B8-764F727E2421}" type="parTrans" cxnId="{6CC450E6-3287-42AD-B8D5-C6AD5ACF9EA8}">
      <dgm:prSet/>
      <dgm:spPr/>
      <dgm:t>
        <a:bodyPr/>
        <a:lstStyle/>
        <a:p>
          <a:endParaRPr lang="en-US"/>
        </a:p>
      </dgm:t>
    </dgm:pt>
    <dgm:pt modelId="{2D729F6C-6193-49F2-AD6B-310F86B47487}" type="sibTrans" cxnId="{6CC450E6-3287-42AD-B8D5-C6AD5ACF9EA8}">
      <dgm:prSet/>
      <dgm:spPr/>
      <dgm:t>
        <a:bodyPr/>
        <a:lstStyle/>
        <a:p>
          <a:endParaRPr lang="en-US"/>
        </a:p>
      </dgm:t>
    </dgm:pt>
    <dgm:pt modelId="{4340AB69-1D1A-4F68-9DBE-7CD1D7D1F56E}">
      <dgm:prSet/>
      <dgm:spPr/>
      <dgm:t>
        <a:bodyPr/>
        <a:lstStyle/>
        <a:p>
          <a:pPr>
            <a:lnSpc>
              <a:spcPct val="100000"/>
            </a:lnSpc>
            <a:defRPr cap="all"/>
          </a:pPr>
          <a:r>
            <a:rPr lang="en-IN"/>
            <a:t>Developing Method: Agile Methodology</a:t>
          </a:r>
          <a:endParaRPr lang="en-US"/>
        </a:p>
      </dgm:t>
    </dgm:pt>
    <dgm:pt modelId="{487B79C5-07AD-4EDE-9634-FD3532BF5936}" type="parTrans" cxnId="{F7599030-E85F-4972-A125-2F8E652C5C41}">
      <dgm:prSet/>
      <dgm:spPr/>
      <dgm:t>
        <a:bodyPr/>
        <a:lstStyle/>
        <a:p>
          <a:endParaRPr lang="en-US"/>
        </a:p>
      </dgm:t>
    </dgm:pt>
    <dgm:pt modelId="{8E5A26CC-F4E1-418D-90CD-42B1113EED19}" type="sibTrans" cxnId="{F7599030-E85F-4972-A125-2F8E652C5C41}">
      <dgm:prSet/>
      <dgm:spPr/>
      <dgm:t>
        <a:bodyPr/>
        <a:lstStyle/>
        <a:p>
          <a:endParaRPr lang="en-US"/>
        </a:p>
      </dgm:t>
    </dgm:pt>
    <dgm:pt modelId="{330E797B-19AE-4481-BC8C-9066A51F344D}" type="pres">
      <dgm:prSet presAssocID="{FDDDBB06-7D3E-47BA-B426-429E2E9DC03C}" presName="root" presStyleCnt="0">
        <dgm:presLayoutVars>
          <dgm:dir/>
          <dgm:resizeHandles val="exact"/>
        </dgm:presLayoutVars>
      </dgm:prSet>
      <dgm:spPr/>
    </dgm:pt>
    <dgm:pt modelId="{E37CF558-D3FC-4C3E-BCF9-664DBE2795FB}" type="pres">
      <dgm:prSet presAssocID="{76863FA8-E72A-436D-A4E0-7E95CD07D39D}" presName="compNode" presStyleCnt="0"/>
      <dgm:spPr/>
    </dgm:pt>
    <dgm:pt modelId="{4321F17B-D3D5-4F69-A36E-BFD71DA788D1}" type="pres">
      <dgm:prSet presAssocID="{76863FA8-E72A-436D-A4E0-7E95CD07D39D}" presName="iconBgRect" presStyleLbl="bgShp" presStyleIdx="0" presStyleCnt="6"/>
      <dgm:spPr/>
    </dgm:pt>
    <dgm:pt modelId="{53E2F016-7919-403A-9761-54C69AB67A4A}" type="pres">
      <dgm:prSet presAssocID="{76863FA8-E72A-436D-A4E0-7E95CD07D3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BC2033FC-04EF-4CB0-93C4-4132AB5320D3}" type="pres">
      <dgm:prSet presAssocID="{76863FA8-E72A-436D-A4E0-7E95CD07D39D}" presName="spaceRect" presStyleCnt="0"/>
      <dgm:spPr/>
    </dgm:pt>
    <dgm:pt modelId="{64E90550-205F-4DE2-96F1-09FBEE5A796A}" type="pres">
      <dgm:prSet presAssocID="{76863FA8-E72A-436D-A4E0-7E95CD07D39D}" presName="textRect" presStyleLbl="revTx" presStyleIdx="0" presStyleCnt="6">
        <dgm:presLayoutVars>
          <dgm:chMax val="1"/>
          <dgm:chPref val="1"/>
        </dgm:presLayoutVars>
      </dgm:prSet>
      <dgm:spPr/>
    </dgm:pt>
    <dgm:pt modelId="{DAE24931-5152-44A1-A43A-C7D4F45DFAF3}" type="pres">
      <dgm:prSet presAssocID="{71A28700-951F-4C54-98BF-BB129470C445}" presName="sibTrans" presStyleCnt="0"/>
      <dgm:spPr/>
    </dgm:pt>
    <dgm:pt modelId="{6CF6F407-6FE5-4AF2-A3D9-03BFC065AD8F}" type="pres">
      <dgm:prSet presAssocID="{597545CB-6807-48ED-940D-B99941BD0547}" presName="compNode" presStyleCnt="0"/>
      <dgm:spPr/>
    </dgm:pt>
    <dgm:pt modelId="{BC67EFD5-3D5D-4112-8914-A389046D06CF}" type="pres">
      <dgm:prSet presAssocID="{597545CB-6807-48ED-940D-B99941BD0547}" presName="iconBgRect" presStyleLbl="bgShp" presStyleIdx="1" presStyleCnt="6"/>
      <dgm:spPr/>
    </dgm:pt>
    <dgm:pt modelId="{C1DEC1E0-DD0D-46AF-99C4-DCACD77970FD}" type="pres">
      <dgm:prSet presAssocID="{597545CB-6807-48ED-940D-B99941BD05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4A25EFF9-7400-4777-9E91-15017CDC3095}" type="pres">
      <dgm:prSet presAssocID="{597545CB-6807-48ED-940D-B99941BD0547}" presName="spaceRect" presStyleCnt="0"/>
      <dgm:spPr/>
    </dgm:pt>
    <dgm:pt modelId="{CE002A23-2146-49BF-B9EA-5484D34B08E3}" type="pres">
      <dgm:prSet presAssocID="{597545CB-6807-48ED-940D-B99941BD0547}" presName="textRect" presStyleLbl="revTx" presStyleIdx="1" presStyleCnt="6">
        <dgm:presLayoutVars>
          <dgm:chMax val="1"/>
          <dgm:chPref val="1"/>
        </dgm:presLayoutVars>
      </dgm:prSet>
      <dgm:spPr/>
    </dgm:pt>
    <dgm:pt modelId="{01F5E966-8E5A-41FE-AB7A-93466E3A366D}" type="pres">
      <dgm:prSet presAssocID="{B297FF68-C2B0-415A-AA2F-6DC556B081E0}" presName="sibTrans" presStyleCnt="0"/>
      <dgm:spPr/>
    </dgm:pt>
    <dgm:pt modelId="{57460EC1-1963-4CCD-B1F6-D3098185275B}" type="pres">
      <dgm:prSet presAssocID="{6C4BFF66-0050-431E-9F1B-00AE4B0206FC}" presName="compNode" presStyleCnt="0"/>
      <dgm:spPr/>
    </dgm:pt>
    <dgm:pt modelId="{73DE0347-93F3-4B94-A4AD-08238EA5EDF0}" type="pres">
      <dgm:prSet presAssocID="{6C4BFF66-0050-431E-9F1B-00AE4B0206FC}" presName="iconBgRect" presStyleLbl="bgShp" presStyleIdx="2" presStyleCnt="6"/>
      <dgm:spPr/>
    </dgm:pt>
    <dgm:pt modelId="{E2CDFA63-1977-4D58-8ADE-334ECE25D424}" type="pres">
      <dgm:prSet presAssocID="{6C4BFF66-0050-431E-9F1B-00AE4B0206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166A3353-3932-4475-ADF8-D213EF574BD4}" type="pres">
      <dgm:prSet presAssocID="{6C4BFF66-0050-431E-9F1B-00AE4B0206FC}" presName="spaceRect" presStyleCnt="0"/>
      <dgm:spPr/>
    </dgm:pt>
    <dgm:pt modelId="{27556E1C-FECF-47B0-A17D-091976D0E62B}" type="pres">
      <dgm:prSet presAssocID="{6C4BFF66-0050-431E-9F1B-00AE4B0206FC}" presName="textRect" presStyleLbl="revTx" presStyleIdx="2" presStyleCnt="6">
        <dgm:presLayoutVars>
          <dgm:chMax val="1"/>
          <dgm:chPref val="1"/>
        </dgm:presLayoutVars>
      </dgm:prSet>
      <dgm:spPr/>
    </dgm:pt>
    <dgm:pt modelId="{081388A2-9F31-4A08-A34A-863A3B76F442}" type="pres">
      <dgm:prSet presAssocID="{B75B7576-3324-4A71-8C92-AD52A1971922}" presName="sibTrans" presStyleCnt="0"/>
      <dgm:spPr/>
    </dgm:pt>
    <dgm:pt modelId="{49DDA6CA-1D7F-4980-8CE8-A6D4DC870753}" type="pres">
      <dgm:prSet presAssocID="{A0867CDF-D562-4FB9-B529-B42B23A321EC}" presName="compNode" presStyleCnt="0"/>
      <dgm:spPr/>
    </dgm:pt>
    <dgm:pt modelId="{ED074743-00FE-4FDF-883E-12CFFAD2FEA6}" type="pres">
      <dgm:prSet presAssocID="{A0867CDF-D562-4FB9-B529-B42B23A321EC}" presName="iconBgRect" presStyleLbl="bgShp" presStyleIdx="3" presStyleCnt="6"/>
      <dgm:spPr/>
    </dgm:pt>
    <dgm:pt modelId="{A9B065DF-2259-47B1-898C-72037455290A}" type="pres">
      <dgm:prSet presAssocID="{A0867CDF-D562-4FB9-B529-B42B23A321E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n"/>
        </a:ext>
      </dgm:extLst>
    </dgm:pt>
    <dgm:pt modelId="{BC8D723D-C0EC-410B-9E10-A4E6B7526CA6}" type="pres">
      <dgm:prSet presAssocID="{A0867CDF-D562-4FB9-B529-B42B23A321EC}" presName="spaceRect" presStyleCnt="0"/>
      <dgm:spPr/>
    </dgm:pt>
    <dgm:pt modelId="{92BF0197-6657-45E7-A27F-BB486DC76BBD}" type="pres">
      <dgm:prSet presAssocID="{A0867CDF-D562-4FB9-B529-B42B23A321EC}" presName="textRect" presStyleLbl="revTx" presStyleIdx="3" presStyleCnt="6">
        <dgm:presLayoutVars>
          <dgm:chMax val="1"/>
          <dgm:chPref val="1"/>
        </dgm:presLayoutVars>
      </dgm:prSet>
      <dgm:spPr/>
    </dgm:pt>
    <dgm:pt modelId="{EF2F06C2-BB9E-4612-87F3-063932FCC42E}" type="pres">
      <dgm:prSet presAssocID="{44FAE218-CC19-4C06-B840-83749DF47846}" presName="sibTrans" presStyleCnt="0"/>
      <dgm:spPr/>
    </dgm:pt>
    <dgm:pt modelId="{C6A0BBC6-4611-4EAB-94CA-5A91083BD18C}" type="pres">
      <dgm:prSet presAssocID="{05010867-926E-47EE-BE44-841486E990FA}" presName="compNode" presStyleCnt="0"/>
      <dgm:spPr/>
    </dgm:pt>
    <dgm:pt modelId="{9AA25242-8B97-4774-9515-EF530453AA4B}" type="pres">
      <dgm:prSet presAssocID="{05010867-926E-47EE-BE44-841486E990FA}" presName="iconBgRect" presStyleLbl="bgShp" presStyleIdx="4" presStyleCnt="6"/>
      <dgm:spPr/>
    </dgm:pt>
    <dgm:pt modelId="{CC9FCD20-8654-4EA8-9153-25CA2BB0F974}" type="pres">
      <dgm:prSet presAssocID="{05010867-926E-47EE-BE44-841486E990F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0D72CE96-720F-406F-9DB7-56AF32DCC608}" type="pres">
      <dgm:prSet presAssocID="{05010867-926E-47EE-BE44-841486E990FA}" presName="spaceRect" presStyleCnt="0"/>
      <dgm:spPr/>
    </dgm:pt>
    <dgm:pt modelId="{89C06E49-C3F4-43DD-982A-FF158F14C0D3}" type="pres">
      <dgm:prSet presAssocID="{05010867-926E-47EE-BE44-841486E990FA}" presName="textRect" presStyleLbl="revTx" presStyleIdx="4" presStyleCnt="6">
        <dgm:presLayoutVars>
          <dgm:chMax val="1"/>
          <dgm:chPref val="1"/>
        </dgm:presLayoutVars>
      </dgm:prSet>
      <dgm:spPr/>
    </dgm:pt>
    <dgm:pt modelId="{F3424BAE-ED7E-4F49-9E19-7E9D976B5106}" type="pres">
      <dgm:prSet presAssocID="{2D729F6C-6193-49F2-AD6B-310F86B47487}" presName="sibTrans" presStyleCnt="0"/>
      <dgm:spPr/>
    </dgm:pt>
    <dgm:pt modelId="{CF57B96D-7D19-443B-B5CF-31B08FC217C9}" type="pres">
      <dgm:prSet presAssocID="{4340AB69-1D1A-4F68-9DBE-7CD1D7D1F56E}" presName="compNode" presStyleCnt="0"/>
      <dgm:spPr/>
    </dgm:pt>
    <dgm:pt modelId="{B974E39C-D0DB-45B1-BC85-C82ADB784FEF}" type="pres">
      <dgm:prSet presAssocID="{4340AB69-1D1A-4F68-9DBE-7CD1D7D1F56E}" presName="iconBgRect" presStyleLbl="bgShp" presStyleIdx="5" presStyleCnt="6"/>
      <dgm:spPr/>
    </dgm:pt>
    <dgm:pt modelId="{1076DE0C-5396-44C3-942D-F19058C7C281}" type="pres">
      <dgm:prSet presAssocID="{4340AB69-1D1A-4F68-9DBE-7CD1D7D1F56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ers"/>
        </a:ext>
      </dgm:extLst>
    </dgm:pt>
    <dgm:pt modelId="{2F267E6E-AE97-41C7-B0A0-24BD6C73D81A}" type="pres">
      <dgm:prSet presAssocID="{4340AB69-1D1A-4F68-9DBE-7CD1D7D1F56E}" presName="spaceRect" presStyleCnt="0"/>
      <dgm:spPr/>
    </dgm:pt>
    <dgm:pt modelId="{F0CC58E3-FED1-4340-AB36-001C345E5A8D}" type="pres">
      <dgm:prSet presAssocID="{4340AB69-1D1A-4F68-9DBE-7CD1D7D1F56E}" presName="textRect" presStyleLbl="revTx" presStyleIdx="5" presStyleCnt="6">
        <dgm:presLayoutVars>
          <dgm:chMax val="1"/>
          <dgm:chPref val="1"/>
        </dgm:presLayoutVars>
      </dgm:prSet>
      <dgm:spPr/>
    </dgm:pt>
  </dgm:ptLst>
  <dgm:cxnLst>
    <dgm:cxn modelId="{E787920E-91DF-4D43-9E89-CA2BAF863D29}" type="presOf" srcId="{4340AB69-1D1A-4F68-9DBE-7CD1D7D1F56E}" destId="{F0CC58E3-FED1-4340-AB36-001C345E5A8D}" srcOrd="0" destOrd="0" presId="urn:microsoft.com/office/officeart/2018/5/layout/IconCircleLabelList"/>
    <dgm:cxn modelId="{F7599030-E85F-4972-A125-2F8E652C5C41}" srcId="{FDDDBB06-7D3E-47BA-B426-429E2E9DC03C}" destId="{4340AB69-1D1A-4F68-9DBE-7CD1D7D1F56E}" srcOrd="5" destOrd="0" parTransId="{487B79C5-07AD-4EDE-9634-FD3532BF5936}" sibTransId="{8E5A26CC-F4E1-418D-90CD-42B1113EED19}"/>
    <dgm:cxn modelId="{33B95837-98A3-4E2A-930C-0A7FACF440DF}" srcId="{FDDDBB06-7D3E-47BA-B426-429E2E9DC03C}" destId="{6C4BFF66-0050-431E-9F1B-00AE4B0206FC}" srcOrd="2" destOrd="0" parTransId="{B462EBB3-D0AB-4622-AAFE-471AA740C9E5}" sibTransId="{B75B7576-3324-4A71-8C92-AD52A1971922}"/>
    <dgm:cxn modelId="{B3EFE067-75B3-4AFE-A14C-08E94CBAD305}" type="presOf" srcId="{76863FA8-E72A-436D-A4E0-7E95CD07D39D}" destId="{64E90550-205F-4DE2-96F1-09FBEE5A796A}" srcOrd="0" destOrd="0" presId="urn:microsoft.com/office/officeart/2018/5/layout/IconCircleLabelList"/>
    <dgm:cxn modelId="{80C91249-95CF-4172-B625-FF13B2998E40}" type="presOf" srcId="{A0867CDF-D562-4FB9-B529-B42B23A321EC}" destId="{92BF0197-6657-45E7-A27F-BB486DC76BBD}" srcOrd="0" destOrd="0" presId="urn:microsoft.com/office/officeart/2018/5/layout/IconCircleLabelList"/>
    <dgm:cxn modelId="{A8E42173-06AF-4612-B7EE-C3F15051E772}" type="presOf" srcId="{6C4BFF66-0050-431E-9F1B-00AE4B0206FC}" destId="{27556E1C-FECF-47B0-A17D-091976D0E62B}" srcOrd="0" destOrd="0" presId="urn:microsoft.com/office/officeart/2018/5/layout/IconCircleLabelList"/>
    <dgm:cxn modelId="{EB792D7A-5DA9-4EC9-A5F0-EB80DA7173C6}" srcId="{FDDDBB06-7D3E-47BA-B426-429E2E9DC03C}" destId="{A0867CDF-D562-4FB9-B529-B42B23A321EC}" srcOrd="3" destOrd="0" parTransId="{B02E1293-D5D4-4106-ABE4-FD4070EF59C5}" sibTransId="{44FAE218-CC19-4C06-B840-83749DF47846}"/>
    <dgm:cxn modelId="{A468745A-C032-424D-A5A8-CB6E921FE207}" type="presOf" srcId="{FDDDBB06-7D3E-47BA-B426-429E2E9DC03C}" destId="{330E797B-19AE-4481-BC8C-9066A51F344D}" srcOrd="0" destOrd="0" presId="urn:microsoft.com/office/officeart/2018/5/layout/IconCircleLabelList"/>
    <dgm:cxn modelId="{6C65B285-CAC1-4390-923E-3608154867DE}" srcId="{FDDDBB06-7D3E-47BA-B426-429E2E9DC03C}" destId="{597545CB-6807-48ED-940D-B99941BD0547}" srcOrd="1" destOrd="0" parTransId="{5EFD900C-7B0C-4229-8169-32933BBC06FA}" sibTransId="{B297FF68-C2B0-415A-AA2F-6DC556B081E0}"/>
    <dgm:cxn modelId="{7929ACBF-4A65-41DE-9D3F-2C28EDCCFB07}" srcId="{FDDDBB06-7D3E-47BA-B426-429E2E9DC03C}" destId="{76863FA8-E72A-436D-A4E0-7E95CD07D39D}" srcOrd="0" destOrd="0" parTransId="{23F0A912-067B-4668-8F48-E3BCD3AB2B8D}" sibTransId="{71A28700-951F-4C54-98BF-BB129470C445}"/>
    <dgm:cxn modelId="{47753CCB-3006-4D19-B2B8-D05AFEA67027}" type="presOf" srcId="{597545CB-6807-48ED-940D-B99941BD0547}" destId="{CE002A23-2146-49BF-B9EA-5484D34B08E3}" srcOrd="0" destOrd="0" presId="urn:microsoft.com/office/officeart/2018/5/layout/IconCircleLabelList"/>
    <dgm:cxn modelId="{6CC450E6-3287-42AD-B8D5-C6AD5ACF9EA8}" srcId="{FDDDBB06-7D3E-47BA-B426-429E2E9DC03C}" destId="{05010867-926E-47EE-BE44-841486E990FA}" srcOrd="4" destOrd="0" parTransId="{CBE374EC-31BC-4130-93B8-764F727E2421}" sibTransId="{2D729F6C-6193-49F2-AD6B-310F86B47487}"/>
    <dgm:cxn modelId="{B146B4F2-3FFA-40E4-83C9-BCE318DDD03C}" type="presOf" srcId="{05010867-926E-47EE-BE44-841486E990FA}" destId="{89C06E49-C3F4-43DD-982A-FF158F14C0D3}" srcOrd="0" destOrd="0" presId="urn:microsoft.com/office/officeart/2018/5/layout/IconCircleLabelList"/>
    <dgm:cxn modelId="{5B4F6341-ABCE-4898-AD43-288708A17A3B}" type="presParOf" srcId="{330E797B-19AE-4481-BC8C-9066A51F344D}" destId="{E37CF558-D3FC-4C3E-BCF9-664DBE2795FB}" srcOrd="0" destOrd="0" presId="urn:microsoft.com/office/officeart/2018/5/layout/IconCircleLabelList"/>
    <dgm:cxn modelId="{513B5C06-80C0-4E1E-9E8A-529AFCA99D26}" type="presParOf" srcId="{E37CF558-D3FC-4C3E-BCF9-664DBE2795FB}" destId="{4321F17B-D3D5-4F69-A36E-BFD71DA788D1}" srcOrd="0" destOrd="0" presId="urn:microsoft.com/office/officeart/2018/5/layout/IconCircleLabelList"/>
    <dgm:cxn modelId="{433CB256-6D0B-4A93-A1D1-5C8A45A5D785}" type="presParOf" srcId="{E37CF558-D3FC-4C3E-BCF9-664DBE2795FB}" destId="{53E2F016-7919-403A-9761-54C69AB67A4A}" srcOrd="1" destOrd="0" presId="urn:microsoft.com/office/officeart/2018/5/layout/IconCircleLabelList"/>
    <dgm:cxn modelId="{81B16365-119F-4170-8F66-1C157CB281BA}" type="presParOf" srcId="{E37CF558-D3FC-4C3E-BCF9-664DBE2795FB}" destId="{BC2033FC-04EF-4CB0-93C4-4132AB5320D3}" srcOrd="2" destOrd="0" presId="urn:microsoft.com/office/officeart/2018/5/layout/IconCircleLabelList"/>
    <dgm:cxn modelId="{F3360FE6-9FF7-481C-8279-F4D3A4FBD252}" type="presParOf" srcId="{E37CF558-D3FC-4C3E-BCF9-664DBE2795FB}" destId="{64E90550-205F-4DE2-96F1-09FBEE5A796A}" srcOrd="3" destOrd="0" presId="urn:microsoft.com/office/officeart/2018/5/layout/IconCircleLabelList"/>
    <dgm:cxn modelId="{5ABF6423-D945-4B95-AA60-E27EEE2C2B9C}" type="presParOf" srcId="{330E797B-19AE-4481-BC8C-9066A51F344D}" destId="{DAE24931-5152-44A1-A43A-C7D4F45DFAF3}" srcOrd="1" destOrd="0" presId="urn:microsoft.com/office/officeart/2018/5/layout/IconCircleLabelList"/>
    <dgm:cxn modelId="{81A72732-B758-42DC-B06C-1FF523B21920}" type="presParOf" srcId="{330E797B-19AE-4481-BC8C-9066A51F344D}" destId="{6CF6F407-6FE5-4AF2-A3D9-03BFC065AD8F}" srcOrd="2" destOrd="0" presId="urn:microsoft.com/office/officeart/2018/5/layout/IconCircleLabelList"/>
    <dgm:cxn modelId="{3FD0C3FB-8979-42DE-8F7B-F129FE420538}" type="presParOf" srcId="{6CF6F407-6FE5-4AF2-A3D9-03BFC065AD8F}" destId="{BC67EFD5-3D5D-4112-8914-A389046D06CF}" srcOrd="0" destOrd="0" presId="urn:microsoft.com/office/officeart/2018/5/layout/IconCircleLabelList"/>
    <dgm:cxn modelId="{F17C8919-64C9-4D1F-86B3-0898D4E0D593}" type="presParOf" srcId="{6CF6F407-6FE5-4AF2-A3D9-03BFC065AD8F}" destId="{C1DEC1E0-DD0D-46AF-99C4-DCACD77970FD}" srcOrd="1" destOrd="0" presId="urn:microsoft.com/office/officeart/2018/5/layout/IconCircleLabelList"/>
    <dgm:cxn modelId="{E46DDF34-D350-47A9-960F-2717A485F6FB}" type="presParOf" srcId="{6CF6F407-6FE5-4AF2-A3D9-03BFC065AD8F}" destId="{4A25EFF9-7400-4777-9E91-15017CDC3095}" srcOrd="2" destOrd="0" presId="urn:microsoft.com/office/officeart/2018/5/layout/IconCircleLabelList"/>
    <dgm:cxn modelId="{4B46F020-675C-4B1F-9EA0-09B63BC27A81}" type="presParOf" srcId="{6CF6F407-6FE5-4AF2-A3D9-03BFC065AD8F}" destId="{CE002A23-2146-49BF-B9EA-5484D34B08E3}" srcOrd="3" destOrd="0" presId="urn:microsoft.com/office/officeart/2018/5/layout/IconCircleLabelList"/>
    <dgm:cxn modelId="{720060BE-E17A-4D10-92FC-D42D157D866F}" type="presParOf" srcId="{330E797B-19AE-4481-BC8C-9066A51F344D}" destId="{01F5E966-8E5A-41FE-AB7A-93466E3A366D}" srcOrd="3" destOrd="0" presId="urn:microsoft.com/office/officeart/2018/5/layout/IconCircleLabelList"/>
    <dgm:cxn modelId="{B3083965-FD45-4A7C-9134-A61818DAB7FA}" type="presParOf" srcId="{330E797B-19AE-4481-BC8C-9066A51F344D}" destId="{57460EC1-1963-4CCD-B1F6-D3098185275B}" srcOrd="4" destOrd="0" presId="urn:microsoft.com/office/officeart/2018/5/layout/IconCircleLabelList"/>
    <dgm:cxn modelId="{BCFA6180-AA7F-482D-B4C0-6A655620F9C6}" type="presParOf" srcId="{57460EC1-1963-4CCD-B1F6-D3098185275B}" destId="{73DE0347-93F3-4B94-A4AD-08238EA5EDF0}" srcOrd="0" destOrd="0" presId="urn:microsoft.com/office/officeart/2018/5/layout/IconCircleLabelList"/>
    <dgm:cxn modelId="{34C07A66-4C16-45A1-918E-5870464201F2}" type="presParOf" srcId="{57460EC1-1963-4CCD-B1F6-D3098185275B}" destId="{E2CDFA63-1977-4D58-8ADE-334ECE25D424}" srcOrd="1" destOrd="0" presId="urn:microsoft.com/office/officeart/2018/5/layout/IconCircleLabelList"/>
    <dgm:cxn modelId="{08B4D810-9CEA-4AF5-9861-23B4C394D429}" type="presParOf" srcId="{57460EC1-1963-4CCD-B1F6-D3098185275B}" destId="{166A3353-3932-4475-ADF8-D213EF574BD4}" srcOrd="2" destOrd="0" presId="urn:microsoft.com/office/officeart/2018/5/layout/IconCircleLabelList"/>
    <dgm:cxn modelId="{C8B87370-7F21-4B77-9388-1E380BC5A14D}" type="presParOf" srcId="{57460EC1-1963-4CCD-B1F6-D3098185275B}" destId="{27556E1C-FECF-47B0-A17D-091976D0E62B}" srcOrd="3" destOrd="0" presId="urn:microsoft.com/office/officeart/2018/5/layout/IconCircleLabelList"/>
    <dgm:cxn modelId="{EFD8E272-0624-48CD-A08B-58986BDB69E4}" type="presParOf" srcId="{330E797B-19AE-4481-BC8C-9066A51F344D}" destId="{081388A2-9F31-4A08-A34A-863A3B76F442}" srcOrd="5" destOrd="0" presId="urn:microsoft.com/office/officeart/2018/5/layout/IconCircleLabelList"/>
    <dgm:cxn modelId="{A56169A2-1781-4753-A283-307DF6D3AC23}" type="presParOf" srcId="{330E797B-19AE-4481-BC8C-9066A51F344D}" destId="{49DDA6CA-1D7F-4980-8CE8-A6D4DC870753}" srcOrd="6" destOrd="0" presId="urn:microsoft.com/office/officeart/2018/5/layout/IconCircleLabelList"/>
    <dgm:cxn modelId="{5EC12F91-87B8-4DF8-BC13-AE3B50E7F2C3}" type="presParOf" srcId="{49DDA6CA-1D7F-4980-8CE8-A6D4DC870753}" destId="{ED074743-00FE-4FDF-883E-12CFFAD2FEA6}" srcOrd="0" destOrd="0" presId="urn:microsoft.com/office/officeart/2018/5/layout/IconCircleLabelList"/>
    <dgm:cxn modelId="{DD5CAAE0-910F-4567-979C-DC9BD17E756C}" type="presParOf" srcId="{49DDA6CA-1D7F-4980-8CE8-A6D4DC870753}" destId="{A9B065DF-2259-47B1-898C-72037455290A}" srcOrd="1" destOrd="0" presId="urn:microsoft.com/office/officeart/2018/5/layout/IconCircleLabelList"/>
    <dgm:cxn modelId="{09127C99-FA9F-492A-AFF2-13B79C86BD3E}" type="presParOf" srcId="{49DDA6CA-1D7F-4980-8CE8-A6D4DC870753}" destId="{BC8D723D-C0EC-410B-9E10-A4E6B7526CA6}" srcOrd="2" destOrd="0" presId="urn:microsoft.com/office/officeart/2018/5/layout/IconCircleLabelList"/>
    <dgm:cxn modelId="{DAA0AB84-9072-4E82-ACE9-FE3CF6A5E92A}" type="presParOf" srcId="{49DDA6CA-1D7F-4980-8CE8-A6D4DC870753}" destId="{92BF0197-6657-45E7-A27F-BB486DC76BBD}" srcOrd="3" destOrd="0" presId="urn:microsoft.com/office/officeart/2018/5/layout/IconCircleLabelList"/>
    <dgm:cxn modelId="{82BDE845-7413-4700-A519-A4B36DCFCDFE}" type="presParOf" srcId="{330E797B-19AE-4481-BC8C-9066A51F344D}" destId="{EF2F06C2-BB9E-4612-87F3-063932FCC42E}" srcOrd="7" destOrd="0" presId="urn:microsoft.com/office/officeart/2018/5/layout/IconCircleLabelList"/>
    <dgm:cxn modelId="{16910503-138B-42A8-89C2-B93E1A6D0987}" type="presParOf" srcId="{330E797B-19AE-4481-BC8C-9066A51F344D}" destId="{C6A0BBC6-4611-4EAB-94CA-5A91083BD18C}" srcOrd="8" destOrd="0" presId="urn:microsoft.com/office/officeart/2018/5/layout/IconCircleLabelList"/>
    <dgm:cxn modelId="{20170A88-30FD-406F-A40D-0C1772BE8ADB}" type="presParOf" srcId="{C6A0BBC6-4611-4EAB-94CA-5A91083BD18C}" destId="{9AA25242-8B97-4774-9515-EF530453AA4B}" srcOrd="0" destOrd="0" presId="urn:microsoft.com/office/officeart/2018/5/layout/IconCircleLabelList"/>
    <dgm:cxn modelId="{FC4537B8-2EE2-41F3-932F-E98A336E8BA8}" type="presParOf" srcId="{C6A0BBC6-4611-4EAB-94CA-5A91083BD18C}" destId="{CC9FCD20-8654-4EA8-9153-25CA2BB0F974}" srcOrd="1" destOrd="0" presId="urn:microsoft.com/office/officeart/2018/5/layout/IconCircleLabelList"/>
    <dgm:cxn modelId="{6E2673D5-7B77-4CAF-B196-83DAF42B53FB}" type="presParOf" srcId="{C6A0BBC6-4611-4EAB-94CA-5A91083BD18C}" destId="{0D72CE96-720F-406F-9DB7-56AF32DCC608}" srcOrd="2" destOrd="0" presId="urn:microsoft.com/office/officeart/2018/5/layout/IconCircleLabelList"/>
    <dgm:cxn modelId="{09FF3918-E637-49C9-9B3A-557E3874C75A}" type="presParOf" srcId="{C6A0BBC6-4611-4EAB-94CA-5A91083BD18C}" destId="{89C06E49-C3F4-43DD-982A-FF158F14C0D3}" srcOrd="3" destOrd="0" presId="urn:microsoft.com/office/officeart/2018/5/layout/IconCircleLabelList"/>
    <dgm:cxn modelId="{AA49188B-5A46-4CA3-A889-26961C41AE2B}" type="presParOf" srcId="{330E797B-19AE-4481-BC8C-9066A51F344D}" destId="{F3424BAE-ED7E-4F49-9E19-7E9D976B5106}" srcOrd="9" destOrd="0" presId="urn:microsoft.com/office/officeart/2018/5/layout/IconCircleLabelList"/>
    <dgm:cxn modelId="{75A71322-A5B9-4E4D-ACAC-BA5D983B17E3}" type="presParOf" srcId="{330E797B-19AE-4481-BC8C-9066A51F344D}" destId="{CF57B96D-7D19-443B-B5CF-31B08FC217C9}" srcOrd="10" destOrd="0" presId="urn:microsoft.com/office/officeart/2018/5/layout/IconCircleLabelList"/>
    <dgm:cxn modelId="{7625078C-9ED8-42A9-9B79-6B577A8EED01}" type="presParOf" srcId="{CF57B96D-7D19-443B-B5CF-31B08FC217C9}" destId="{B974E39C-D0DB-45B1-BC85-C82ADB784FEF}" srcOrd="0" destOrd="0" presId="urn:microsoft.com/office/officeart/2018/5/layout/IconCircleLabelList"/>
    <dgm:cxn modelId="{04E438E3-3F81-441B-B21B-5F883C0138B4}" type="presParOf" srcId="{CF57B96D-7D19-443B-B5CF-31B08FC217C9}" destId="{1076DE0C-5396-44C3-942D-F19058C7C281}" srcOrd="1" destOrd="0" presId="urn:microsoft.com/office/officeart/2018/5/layout/IconCircleLabelList"/>
    <dgm:cxn modelId="{D8374251-DA9A-4FB1-819B-C83CC183BC6B}" type="presParOf" srcId="{CF57B96D-7D19-443B-B5CF-31B08FC217C9}" destId="{2F267E6E-AE97-41C7-B0A0-24BD6C73D81A}" srcOrd="2" destOrd="0" presId="urn:microsoft.com/office/officeart/2018/5/layout/IconCircleLabelList"/>
    <dgm:cxn modelId="{64E711C3-93A7-41E1-8142-DF76D23E089E}" type="presParOf" srcId="{CF57B96D-7D19-443B-B5CF-31B08FC217C9}" destId="{F0CC58E3-FED1-4340-AB36-001C345E5A8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A21F87-F4D8-479D-A651-A59637B43995}"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7232792C-5248-4D69-BA16-9D457434DFBC}">
      <dgm:prSet/>
      <dgm:spPr/>
      <dgm:t>
        <a:bodyPr/>
        <a:lstStyle/>
        <a:p>
          <a:r>
            <a:rPr lang="en-US"/>
            <a:t>Register</a:t>
          </a:r>
        </a:p>
      </dgm:t>
    </dgm:pt>
    <dgm:pt modelId="{8AF46051-DE7B-4FFF-A18E-024870521CF6}" type="parTrans" cxnId="{7483C504-F6AC-43D7-B8B8-875DDD89C295}">
      <dgm:prSet/>
      <dgm:spPr/>
      <dgm:t>
        <a:bodyPr/>
        <a:lstStyle/>
        <a:p>
          <a:endParaRPr lang="en-US"/>
        </a:p>
      </dgm:t>
    </dgm:pt>
    <dgm:pt modelId="{AC587AEA-8613-436D-8A3E-548C6116C54F}" type="sibTrans" cxnId="{7483C504-F6AC-43D7-B8B8-875DDD89C295}">
      <dgm:prSet/>
      <dgm:spPr/>
      <dgm:t>
        <a:bodyPr/>
        <a:lstStyle/>
        <a:p>
          <a:endParaRPr lang="en-US"/>
        </a:p>
      </dgm:t>
    </dgm:pt>
    <dgm:pt modelId="{AA7FBCF5-0EFC-4F94-AB5C-979598F0F920}">
      <dgm:prSet custT="1"/>
      <dgm:spPr/>
      <dgm:t>
        <a:bodyPr/>
        <a:lstStyle/>
        <a:p>
          <a:pPr algn="ctr"/>
          <a:r>
            <a:rPr lang="en-US" sz="1600" dirty="0"/>
            <a:t>Register to the application</a:t>
          </a:r>
        </a:p>
      </dgm:t>
    </dgm:pt>
    <dgm:pt modelId="{275CA816-B1FA-4027-9D0C-C232875F5A8C}" type="parTrans" cxnId="{4AF57F5E-A5E1-46B8-B292-1BE21D9D40CF}">
      <dgm:prSet/>
      <dgm:spPr/>
      <dgm:t>
        <a:bodyPr/>
        <a:lstStyle/>
        <a:p>
          <a:endParaRPr lang="en-US"/>
        </a:p>
      </dgm:t>
    </dgm:pt>
    <dgm:pt modelId="{38FDB89B-2016-4C4A-930A-F4D54AA9416A}" type="sibTrans" cxnId="{4AF57F5E-A5E1-46B8-B292-1BE21D9D40CF}">
      <dgm:prSet/>
      <dgm:spPr/>
      <dgm:t>
        <a:bodyPr/>
        <a:lstStyle/>
        <a:p>
          <a:endParaRPr lang="en-US"/>
        </a:p>
      </dgm:t>
    </dgm:pt>
    <dgm:pt modelId="{9E7A3FFF-2ED5-46AE-9878-C56BE5A21AC0}">
      <dgm:prSet/>
      <dgm:spPr/>
      <dgm:t>
        <a:bodyPr/>
        <a:lstStyle/>
        <a:p>
          <a:r>
            <a:rPr lang="en-US" dirty="0"/>
            <a:t>Sign In</a:t>
          </a:r>
        </a:p>
      </dgm:t>
    </dgm:pt>
    <dgm:pt modelId="{1778CCBF-AB68-4BE2-8925-4900F6557113}" type="parTrans" cxnId="{70412579-0306-4837-B795-8FC112538CC3}">
      <dgm:prSet/>
      <dgm:spPr/>
      <dgm:t>
        <a:bodyPr/>
        <a:lstStyle/>
        <a:p>
          <a:endParaRPr lang="en-US"/>
        </a:p>
      </dgm:t>
    </dgm:pt>
    <dgm:pt modelId="{039D3924-01B5-4F7B-9525-ED286D4A3D29}" type="sibTrans" cxnId="{70412579-0306-4837-B795-8FC112538CC3}">
      <dgm:prSet/>
      <dgm:spPr/>
      <dgm:t>
        <a:bodyPr/>
        <a:lstStyle/>
        <a:p>
          <a:endParaRPr lang="en-US"/>
        </a:p>
      </dgm:t>
    </dgm:pt>
    <dgm:pt modelId="{E8BCDA02-1B0D-49DE-AAC0-D18C6106D2D0}">
      <dgm:prSet custT="1"/>
      <dgm:spPr/>
      <dgm:t>
        <a:bodyPr/>
        <a:lstStyle/>
        <a:p>
          <a:pPr algn="ctr"/>
          <a:r>
            <a:rPr lang="en-US" sz="1600" dirty="0"/>
            <a:t>Sign into the application to maintain the record of activities</a:t>
          </a:r>
        </a:p>
      </dgm:t>
    </dgm:pt>
    <dgm:pt modelId="{80F990BE-4565-47C3-A6C4-BF3581A66B11}" type="parTrans" cxnId="{CC6C285C-2C45-4F00-8569-3BC1D9AA2C7A}">
      <dgm:prSet/>
      <dgm:spPr/>
      <dgm:t>
        <a:bodyPr/>
        <a:lstStyle/>
        <a:p>
          <a:endParaRPr lang="en-US"/>
        </a:p>
      </dgm:t>
    </dgm:pt>
    <dgm:pt modelId="{8977A057-393D-4D2E-95E2-0C13E85CE40D}" type="sibTrans" cxnId="{CC6C285C-2C45-4F00-8569-3BC1D9AA2C7A}">
      <dgm:prSet/>
      <dgm:spPr/>
      <dgm:t>
        <a:bodyPr/>
        <a:lstStyle/>
        <a:p>
          <a:endParaRPr lang="en-US"/>
        </a:p>
      </dgm:t>
    </dgm:pt>
    <dgm:pt modelId="{C03D2443-B1D4-4C39-BD0C-A184E29C4FEA}">
      <dgm:prSet/>
      <dgm:spPr/>
      <dgm:t>
        <a:bodyPr/>
        <a:lstStyle/>
        <a:p>
          <a:r>
            <a:rPr lang="en-US" dirty="0"/>
            <a:t>Apply</a:t>
          </a:r>
        </a:p>
      </dgm:t>
    </dgm:pt>
    <dgm:pt modelId="{9A8DEF21-F870-404A-97F1-87F82646E758}" type="parTrans" cxnId="{FA6EA601-909D-4325-9A2F-AA7BCFF9E65E}">
      <dgm:prSet/>
      <dgm:spPr/>
      <dgm:t>
        <a:bodyPr/>
        <a:lstStyle/>
        <a:p>
          <a:endParaRPr lang="en-US"/>
        </a:p>
      </dgm:t>
    </dgm:pt>
    <dgm:pt modelId="{8F97E25C-87D5-4855-939A-6F5FE0C14CA5}" type="sibTrans" cxnId="{FA6EA601-909D-4325-9A2F-AA7BCFF9E65E}">
      <dgm:prSet/>
      <dgm:spPr/>
      <dgm:t>
        <a:bodyPr/>
        <a:lstStyle/>
        <a:p>
          <a:endParaRPr lang="en-US"/>
        </a:p>
      </dgm:t>
    </dgm:pt>
    <dgm:pt modelId="{9C6DCACC-A319-4646-B38A-08F10F2FB22D}">
      <dgm:prSet custT="1"/>
      <dgm:spPr/>
      <dgm:t>
        <a:bodyPr/>
        <a:lstStyle/>
        <a:p>
          <a:pPr algn="ctr"/>
          <a:r>
            <a:rPr lang="en-US" sz="1600" dirty="0"/>
            <a:t>Apply filters and sort results based on different genres</a:t>
          </a:r>
        </a:p>
      </dgm:t>
    </dgm:pt>
    <dgm:pt modelId="{870D9D63-DAE3-4DDD-B987-E2E39E944488}" type="parTrans" cxnId="{A3BECCC6-1CF4-4E91-8396-947E57760286}">
      <dgm:prSet/>
      <dgm:spPr/>
      <dgm:t>
        <a:bodyPr/>
        <a:lstStyle/>
        <a:p>
          <a:endParaRPr lang="en-US"/>
        </a:p>
      </dgm:t>
    </dgm:pt>
    <dgm:pt modelId="{E6C8A972-CAC6-4F29-9D70-614BA28C4E1E}" type="sibTrans" cxnId="{A3BECCC6-1CF4-4E91-8396-947E57760286}">
      <dgm:prSet/>
      <dgm:spPr/>
      <dgm:t>
        <a:bodyPr/>
        <a:lstStyle/>
        <a:p>
          <a:endParaRPr lang="en-US"/>
        </a:p>
      </dgm:t>
    </dgm:pt>
    <dgm:pt modelId="{7C684A96-C891-44A1-BDEC-F2F377456DD4}">
      <dgm:prSet/>
      <dgm:spPr/>
      <dgm:t>
        <a:bodyPr/>
        <a:lstStyle/>
        <a:p>
          <a:r>
            <a:rPr lang="en-US"/>
            <a:t>Experience</a:t>
          </a:r>
        </a:p>
      </dgm:t>
    </dgm:pt>
    <dgm:pt modelId="{EDF61A22-575B-462A-93C3-64973D87AAB2}" type="parTrans" cxnId="{3141FDF8-CC91-41E7-B7A7-F75D72271A12}">
      <dgm:prSet/>
      <dgm:spPr/>
      <dgm:t>
        <a:bodyPr/>
        <a:lstStyle/>
        <a:p>
          <a:endParaRPr lang="en-US"/>
        </a:p>
      </dgm:t>
    </dgm:pt>
    <dgm:pt modelId="{BBF9A5D0-1BB5-4B0A-8977-EE6798D5008C}" type="sibTrans" cxnId="{3141FDF8-CC91-41E7-B7A7-F75D72271A12}">
      <dgm:prSet/>
      <dgm:spPr/>
      <dgm:t>
        <a:bodyPr/>
        <a:lstStyle/>
        <a:p>
          <a:endParaRPr lang="en-US"/>
        </a:p>
      </dgm:t>
    </dgm:pt>
    <dgm:pt modelId="{DCD5EE37-1059-425E-926F-4FCEBC595A75}">
      <dgm:prSet custT="1"/>
      <dgm:spPr/>
      <dgm:t>
        <a:bodyPr/>
        <a:lstStyle/>
        <a:p>
          <a:pPr algn="ctr"/>
          <a:r>
            <a:rPr lang="en-US" sz="1600" dirty="0"/>
            <a:t>Experience a seamless payment process.</a:t>
          </a:r>
        </a:p>
      </dgm:t>
    </dgm:pt>
    <dgm:pt modelId="{858F6EFA-90ED-420C-8128-3CAA2725BECE}" type="parTrans" cxnId="{81FA41B4-AD8A-4B2E-BD7D-DEC5CBF6B347}">
      <dgm:prSet/>
      <dgm:spPr/>
      <dgm:t>
        <a:bodyPr/>
        <a:lstStyle/>
        <a:p>
          <a:endParaRPr lang="en-US"/>
        </a:p>
      </dgm:t>
    </dgm:pt>
    <dgm:pt modelId="{702D06CB-385C-47B4-8F80-15257265BCEA}" type="sibTrans" cxnId="{81FA41B4-AD8A-4B2E-BD7D-DEC5CBF6B347}">
      <dgm:prSet/>
      <dgm:spPr/>
      <dgm:t>
        <a:bodyPr/>
        <a:lstStyle/>
        <a:p>
          <a:endParaRPr lang="en-US"/>
        </a:p>
      </dgm:t>
    </dgm:pt>
    <dgm:pt modelId="{CC0DECE2-20A3-4580-A979-CFB70DCC0875}">
      <dgm:prSet/>
      <dgm:spPr/>
      <dgm:t>
        <a:bodyPr/>
        <a:lstStyle/>
        <a:p>
          <a:r>
            <a:rPr lang="en-US"/>
            <a:t>Receive</a:t>
          </a:r>
        </a:p>
      </dgm:t>
    </dgm:pt>
    <dgm:pt modelId="{4303BA4E-5E21-4CA9-BB60-DE22206695F4}" type="parTrans" cxnId="{47A4480A-B406-49A1-B43A-740797401BFD}">
      <dgm:prSet/>
      <dgm:spPr/>
      <dgm:t>
        <a:bodyPr/>
        <a:lstStyle/>
        <a:p>
          <a:endParaRPr lang="en-US"/>
        </a:p>
      </dgm:t>
    </dgm:pt>
    <dgm:pt modelId="{4CF86F10-1B80-4C90-9F06-9BE7CF990445}" type="sibTrans" cxnId="{47A4480A-B406-49A1-B43A-740797401BFD}">
      <dgm:prSet/>
      <dgm:spPr/>
      <dgm:t>
        <a:bodyPr/>
        <a:lstStyle/>
        <a:p>
          <a:endParaRPr lang="en-US"/>
        </a:p>
      </dgm:t>
    </dgm:pt>
    <dgm:pt modelId="{4AE1AC66-0480-445F-A013-16B2EF5F5BDD}">
      <dgm:prSet custT="1"/>
      <dgm:spPr/>
      <dgm:t>
        <a:bodyPr/>
        <a:lstStyle/>
        <a:p>
          <a:pPr algn="ctr"/>
          <a:r>
            <a:rPr lang="en-US" sz="1600" dirty="0"/>
            <a:t>Receive a booking summary page once the payment is complete.</a:t>
          </a:r>
        </a:p>
      </dgm:t>
    </dgm:pt>
    <dgm:pt modelId="{25CC7910-F99A-4B80-9C2E-928BF97321F2}" type="parTrans" cxnId="{273EE4EA-555F-4D64-9353-ED1890DAEF7E}">
      <dgm:prSet/>
      <dgm:spPr/>
      <dgm:t>
        <a:bodyPr/>
        <a:lstStyle/>
        <a:p>
          <a:endParaRPr lang="en-US"/>
        </a:p>
      </dgm:t>
    </dgm:pt>
    <dgm:pt modelId="{6B701BDF-EAF1-49C7-8F90-5EFCDDBE7B39}" type="sibTrans" cxnId="{273EE4EA-555F-4D64-9353-ED1890DAEF7E}">
      <dgm:prSet/>
      <dgm:spPr/>
      <dgm:t>
        <a:bodyPr/>
        <a:lstStyle/>
        <a:p>
          <a:endParaRPr lang="en-US"/>
        </a:p>
      </dgm:t>
    </dgm:pt>
    <dgm:pt modelId="{99AC8C6A-F0B2-4DC1-A9E0-6DCE4481AE5F}">
      <dgm:prSet/>
      <dgm:spPr/>
      <dgm:t>
        <a:bodyPr/>
        <a:lstStyle/>
        <a:p>
          <a:r>
            <a:rPr lang="en-US"/>
            <a:t>Search</a:t>
          </a:r>
        </a:p>
      </dgm:t>
    </dgm:pt>
    <dgm:pt modelId="{68103CD1-DFA7-48C1-9CE2-06EB7E4AC468}" type="sibTrans" cxnId="{31323042-13DE-4361-9A6E-32124DC2C8F0}">
      <dgm:prSet/>
      <dgm:spPr/>
      <dgm:t>
        <a:bodyPr/>
        <a:lstStyle/>
        <a:p>
          <a:endParaRPr lang="en-US"/>
        </a:p>
      </dgm:t>
    </dgm:pt>
    <dgm:pt modelId="{5EF2342C-66A9-40E5-9C90-DED96F20BEE2}" type="parTrans" cxnId="{31323042-13DE-4361-9A6E-32124DC2C8F0}">
      <dgm:prSet/>
      <dgm:spPr/>
      <dgm:t>
        <a:bodyPr/>
        <a:lstStyle/>
        <a:p>
          <a:endParaRPr lang="en-US"/>
        </a:p>
      </dgm:t>
    </dgm:pt>
    <dgm:pt modelId="{A503B84F-8C2F-42FB-AD55-0EAC6C594AE1}">
      <dgm:prSet custT="1"/>
      <dgm:spPr/>
      <dgm:t>
        <a:bodyPr/>
        <a:lstStyle/>
        <a:p>
          <a:pPr algn="ctr"/>
          <a:r>
            <a:rPr lang="en-US" sz="1600" dirty="0"/>
            <a:t>Search for movie shows based on the shows currently airing</a:t>
          </a:r>
        </a:p>
      </dgm:t>
    </dgm:pt>
    <dgm:pt modelId="{A4907C91-C07D-429F-B960-E3B2D07BB048}" type="sibTrans" cxnId="{34959106-8C25-4C3D-B197-08F64C68A4FF}">
      <dgm:prSet/>
      <dgm:spPr/>
      <dgm:t>
        <a:bodyPr/>
        <a:lstStyle/>
        <a:p>
          <a:endParaRPr lang="en-US"/>
        </a:p>
      </dgm:t>
    </dgm:pt>
    <dgm:pt modelId="{7A7D3050-875C-44EA-95E4-01DB513C7ED8}" type="parTrans" cxnId="{34959106-8C25-4C3D-B197-08F64C68A4FF}">
      <dgm:prSet/>
      <dgm:spPr/>
      <dgm:t>
        <a:bodyPr/>
        <a:lstStyle/>
        <a:p>
          <a:endParaRPr lang="en-US"/>
        </a:p>
      </dgm:t>
    </dgm:pt>
    <dgm:pt modelId="{24FF00FB-3C75-49E0-A1EA-F09B1D52AD7C}" type="pres">
      <dgm:prSet presAssocID="{ADA21F87-F4D8-479D-A651-A59637B43995}" presName="Name0" presStyleCnt="0">
        <dgm:presLayoutVars>
          <dgm:dir/>
          <dgm:animLvl val="lvl"/>
          <dgm:resizeHandles val="exact"/>
        </dgm:presLayoutVars>
      </dgm:prSet>
      <dgm:spPr/>
    </dgm:pt>
    <dgm:pt modelId="{C4A9123F-8552-475C-81B3-2928369C40CF}" type="pres">
      <dgm:prSet presAssocID="{CC0DECE2-20A3-4580-A979-CFB70DCC0875}" presName="boxAndChildren" presStyleCnt="0"/>
      <dgm:spPr/>
    </dgm:pt>
    <dgm:pt modelId="{28380647-C381-44CB-BED3-6BE7A3ED06EC}" type="pres">
      <dgm:prSet presAssocID="{CC0DECE2-20A3-4580-A979-CFB70DCC0875}" presName="parentTextBox" presStyleLbl="alignNode1" presStyleIdx="0" presStyleCnt="6"/>
      <dgm:spPr/>
    </dgm:pt>
    <dgm:pt modelId="{081880F2-3E20-4A5C-9972-E87A75E0F992}" type="pres">
      <dgm:prSet presAssocID="{CC0DECE2-20A3-4580-A979-CFB70DCC0875}" presName="descendantBox" presStyleLbl="bgAccFollowNode1" presStyleIdx="0" presStyleCnt="6"/>
      <dgm:spPr/>
    </dgm:pt>
    <dgm:pt modelId="{F79F19B8-F01F-4BF4-B190-816D6EDB6F8D}" type="pres">
      <dgm:prSet presAssocID="{BBF9A5D0-1BB5-4B0A-8977-EE6798D5008C}" presName="sp" presStyleCnt="0"/>
      <dgm:spPr/>
    </dgm:pt>
    <dgm:pt modelId="{5F987BCD-FE3F-4D06-B881-F995BD94E1D8}" type="pres">
      <dgm:prSet presAssocID="{7C684A96-C891-44A1-BDEC-F2F377456DD4}" presName="arrowAndChildren" presStyleCnt="0"/>
      <dgm:spPr/>
    </dgm:pt>
    <dgm:pt modelId="{2C0B1FD5-9146-43CD-871E-03CA9277640A}" type="pres">
      <dgm:prSet presAssocID="{7C684A96-C891-44A1-BDEC-F2F377456DD4}" presName="parentTextArrow" presStyleLbl="node1" presStyleIdx="0" presStyleCnt="0"/>
      <dgm:spPr/>
    </dgm:pt>
    <dgm:pt modelId="{44F17748-FC1F-40C7-830A-899B7D7DC748}" type="pres">
      <dgm:prSet presAssocID="{7C684A96-C891-44A1-BDEC-F2F377456DD4}" presName="arrow" presStyleLbl="alignNode1" presStyleIdx="1" presStyleCnt="6"/>
      <dgm:spPr/>
    </dgm:pt>
    <dgm:pt modelId="{82D52D83-1D7E-4DE5-AC8C-C96F8E78DA13}" type="pres">
      <dgm:prSet presAssocID="{7C684A96-C891-44A1-BDEC-F2F377456DD4}" presName="descendantArrow" presStyleLbl="bgAccFollowNode1" presStyleIdx="1" presStyleCnt="6"/>
      <dgm:spPr/>
    </dgm:pt>
    <dgm:pt modelId="{E04A0ABF-98B5-400F-8C6C-D4A58D0B2263}" type="pres">
      <dgm:prSet presAssocID="{8F97E25C-87D5-4855-939A-6F5FE0C14CA5}" presName="sp" presStyleCnt="0"/>
      <dgm:spPr/>
    </dgm:pt>
    <dgm:pt modelId="{28D7E38F-4E82-4E60-B495-E6667717CE0B}" type="pres">
      <dgm:prSet presAssocID="{C03D2443-B1D4-4C39-BD0C-A184E29C4FEA}" presName="arrowAndChildren" presStyleCnt="0"/>
      <dgm:spPr/>
    </dgm:pt>
    <dgm:pt modelId="{EFB0C2AB-DF8B-4E34-B4F9-3F3763820801}" type="pres">
      <dgm:prSet presAssocID="{C03D2443-B1D4-4C39-BD0C-A184E29C4FEA}" presName="parentTextArrow" presStyleLbl="node1" presStyleIdx="0" presStyleCnt="0"/>
      <dgm:spPr/>
    </dgm:pt>
    <dgm:pt modelId="{5A741956-7A77-4368-8414-F828D993E881}" type="pres">
      <dgm:prSet presAssocID="{C03D2443-B1D4-4C39-BD0C-A184E29C4FEA}" presName="arrow" presStyleLbl="alignNode1" presStyleIdx="2" presStyleCnt="6"/>
      <dgm:spPr/>
    </dgm:pt>
    <dgm:pt modelId="{0433B38F-6D2C-40BA-B295-28559205E7F2}" type="pres">
      <dgm:prSet presAssocID="{C03D2443-B1D4-4C39-BD0C-A184E29C4FEA}" presName="descendantArrow" presStyleLbl="bgAccFollowNode1" presStyleIdx="2" presStyleCnt="6"/>
      <dgm:spPr/>
    </dgm:pt>
    <dgm:pt modelId="{6E77245B-4353-40DF-9921-C0F772D3C1B9}" type="pres">
      <dgm:prSet presAssocID="{68103CD1-DFA7-48C1-9CE2-06EB7E4AC468}" presName="sp" presStyleCnt="0"/>
      <dgm:spPr/>
    </dgm:pt>
    <dgm:pt modelId="{AA582DA6-39D4-41E3-82A0-3C84D20C20B0}" type="pres">
      <dgm:prSet presAssocID="{99AC8C6A-F0B2-4DC1-A9E0-6DCE4481AE5F}" presName="arrowAndChildren" presStyleCnt="0"/>
      <dgm:spPr/>
    </dgm:pt>
    <dgm:pt modelId="{319C4BD2-0EF1-41B1-9D94-875C5BD8B600}" type="pres">
      <dgm:prSet presAssocID="{99AC8C6A-F0B2-4DC1-A9E0-6DCE4481AE5F}" presName="parentTextArrow" presStyleLbl="node1" presStyleIdx="0" presStyleCnt="0"/>
      <dgm:spPr/>
    </dgm:pt>
    <dgm:pt modelId="{8C780BA3-62D6-4128-B9AA-39D3E8ABDC10}" type="pres">
      <dgm:prSet presAssocID="{99AC8C6A-F0B2-4DC1-A9E0-6DCE4481AE5F}" presName="arrow" presStyleLbl="alignNode1" presStyleIdx="3" presStyleCnt="6"/>
      <dgm:spPr/>
    </dgm:pt>
    <dgm:pt modelId="{D0968287-0320-44ED-97A5-D2BAEE1A853D}" type="pres">
      <dgm:prSet presAssocID="{99AC8C6A-F0B2-4DC1-A9E0-6DCE4481AE5F}" presName="descendantArrow" presStyleLbl="bgAccFollowNode1" presStyleIdx="3" presStyleCnt="6" custLinFactNeighborY="745"/>
      <dgm:spPr/>
    </dgm:pt>
    <dgm:pt modelId="{6E45AD4C-85D7-4575-8B74-D1ACA58FECA9}" type="pres">
      <dgm:prSet presAssocID="{039D3924-01B5-4F7B-9525-ED286D4A3D29}" presName="sp" presStyleCnt="0"/>
      <dgm:spPr/>
    </dgm:pt>
    <dgm:pt modelId="{A9BDC13D-FBDD-4CCB-9350-4D070471A86B}" type="pres">
      <dgm:prSet presAssocID="{9E7A3FFF-2ED5-46AE-9878-C56BE5A21AC0}" presName="arrowAndChildren" presStyleCnt="0"/>
      <dgm:spPr/>
    </dgm:pt>
    <dgm:pt modelId="{71A04F4B-3902-4122-B634-152C2D5349E2}" type="pres">
      <dgm:prSet presAssocID="{9E7A3FFF-2ED5-46AE-9878-C56BE5A21AC0}" presName="parentTextArrow" presStyleLbl="node1" presStyleIdx="0" presStyleCnt="0"/>
      <dgm:spPr/>
    </dgm:pt>
    <dgm:pt modelId="{2107D1BA-F9BD-4AE6-9949-37D1B3656B88}" type="pres">
      <dgm:prSet presAssocID="{9E7A3FFF-2ED5-46AE-9878-C56BE5A21AC0}" presName="arrow" presStyleLbl="alignNode1" presStyleIdx="4" presStyleCnt="6"/>
      <dgm:spPr/>
    </dgm:pt>
    <dgm:pt modelId="{140E356F-AFBC-459C-9DA0-2CAA52FA8279}" type="pres">
      <dgm:prSet presAssocID="{9E7A3FFF-2ED5-46AE-9878-C56BE5A21AC0}" presName="descendantArrow" presStyleLbl="bgAccFollowNode1" presStyleIdx="4" presStyleCnt="6" custLinFactNeighborX="403"/>
      <dgm:spPr/>
    </dgm:pt>
    <dgm:pt modelId="{B1E4EE31-B060-43D3-A062-2CA1D97DDEBD}" type="pres">
      <dgm:prSet presAssocID="{AC587AEA-8613-436D-8A3E-548C6116C54F}" presName="sp" presStyleCnt="0"/>
      <dgm:spPr/>
    </dgm:pt>
    <dgm:pt modelId="{B0C00D6D-2323-428B-8B5E-D8B14FD911BD}" type="pres">
      <dgm:prSet presAssocID="{7232792C-5248-4D69-BA16-9D457434DFBC}" presName="arrowAndChildren" presStyleCnt="0"/>
      <dgm:spPr/>
    </dgm:pt>
    <dgm:pt modelId="{8A49212F-9661-4867-9AEA-6066C0E030A8}" type="pres">
      <dgm:prSet presAssocID="{7232792C-5248-4D69-BA16-9D457434DFBC}" presName="parentTextArrow" presStyleLbl="node1" presStyleIdx="0" presStyleCnt="0"/>
      <dgm:spPr/>
    </dgm:pt>
    <dgm:pt modelId="{271979B2-A26E-4112-9B1A-1BC2C4DD0DA8}" type="pres">
      <dgm:prSet presAssocID="{7232792C-5248-4D69-BA16-9D457434DFBC}" presName="arrow" presStyleLbl="alignNode1" presStyleIdx="5" presStyleCnt="6"/>
      <dgm:spPr/>
    </dgm:pt>
    <dgm:pt modelId="{EFEED64F-0EC8-4690-B282-932C3CBFE6ED}" type="pres">
      <dgm:prSet presAssocID="{7232792C-5248-4D69-BA16-9D457434DFBC}" presName="descendantArrow" presStyleLbl="bgAccFollowNode1" presStyleIdx="5" presStyleCnt="6" custLinFactNeighborY="-408"/>
      <dgm:spPr/>
    </dgm:pt>
  </dgm:ptLst>
  <dgm:cxnLst>
    <dgm:cxn modelId="{FA6EA601-909D-4325-9A2F-AA7BCFF9E65E}" srcId="{ADA21F87-F4D8-479D-A651-A59637B43995}" destId="{C03D2443-B1D4-4C39-BD0C-A184E29C4FEA}" srcOrd="3" destOrd="0" parTransId="{9A8DEF21-F870-404A-97F1-87F82646E758}" sibTransId="{8F97E25C-87D5-4855-939A-6F5FE0C14CA5}"/>
    <dgm:cxn modelId="{7483C504-F6AC-43D7-B8B8-875DDD89C295}" srcId="{ADA21F87-F4D8-479D-A651-A59637B43995}" destId="{7232792C-5248-4D69-BA16-9D457434DFBC}" srcOrd="0" destOrd="0" parTransId="{8AF46051-DE7B-4FFF-A18E-024870521CF6}" sibTransId="{AC587AEA-8613-436D-8A3E-548C6116C54F}"/>
    <dgm:cxn modelId="{34959106-8C25-4C3D-B197-08F64C68A4FF}" srcId="{99AC8C6A-F0B2-4DC1-A9E0-6DCE4481AE5F}" destId="{A503B84F-8C2F-42FB-AD55-0EAC6C594AE1}" srcOrd="0" destOrd="0" parTransId="{7A7D3050-875C-44EA-95E4-01DB513C7ED8}" sibTransId="{A4907C91-C07D-429F-B960-E3B2D07BB048}"/>
    <dgm:cxn modelId="{47A4480A-B406-49A1-B43A-740797401BFD}" srcId="{ADA21F87-F4D8-479D-A651-A59637B43995}" destId="{CC0DECE2-20A3-4580-A979-CFB70DCC0875}" srcOrd="5" destOrd="0" parTransId="{4303BA4E-5E21-4CA9-BB60-DE22206695F4}" sibTransId="{4CF86F10-1B80-4C90-9F06-9BE7CF990445}"/>
    <dgm:cxn modelId="{E94CA80E-A7B2-483A-9597-9C8A22762F4D}" type="presOf" srcId="{4AE1AC66-0480-445F-A013-16B2EF5F5BDD}" destId="{081880F2-3E20-4A5C-9972-E87A75E0F992}" srcOrd="0" destOrd="0" presId="urn:microsoft.com/office/officeart/2016/7/layout/VerticalDownArrowProcess"/>
    <dgm:cxn modelId="{85DBBA3E-0D90-40AD-BDDE-E9B85A81EFC0}" type="presOf" srcId="{99AC8C6A-F0B2-4DC1-A9E0-6DCE4481AE5F}" destId="{8C780BA3-62D6-4128-B9AA-39D3E8ABDC10}" srcOrd="1" destOrd="0" presId="urn:microsoft.com/office/officeart/2016/7/layout/VerticalDownArrowProcess"/>
    <dgm:cxn modelId="{CC6C285C-2C45-4F00-8569-3BC1D9AA2C7A}" srcId="{9E7A3FFF-2ED5-46AE-9878-C56BE5A21AC0}" destId="{E8BCDA02-1B0D-49DE-AAC0-D18C6106D2D0}" srcOrd="0" destOrd="0" parTransId="{80F990BE-4565-47C3-A6C4-BF3581A66B11}" sibTransId="{8977A057-393D-4D2E-95E2-0C13E85CE40D}"/>
    <dgm:cxn modelId="{4AF57F5E-A5E1-46B8-B292-1BE21D9D40CF}" srcId="{7232792C-5248-4D69-BA16-9D457434DFBC}" destId="{AA7FBCF5-0EFC-4F94-AB5C-979598F0F920}" srcOrd="0" destOrd="0" parTransId="{275CA816-B1FA-4027-9D0C-C232875F5A8C}" sibTransId="{38FDB89B-2016-4C4A-930A-F4D54AA9416A}"/>
    <dgm:cxn modelId="{31323042-13DE-4361-9A6E-32124DC2C8F0}" srcId="{ADA21F87-F4D8-479D-A651-A59637B43995}" destId="{99AC8C6A-F0B2-4DC1-A9E0-6DCE4481AE5F}" srcOrd="2" destOrd="0" parTransId="{5EF2342C-66A9-40E5-9C90-DED96F20BEE2}" sibTransId="{68103CD1-DFA7-48C1-9CE2-06EB7E4AC468}"/>
    <dgm:cxn modelId="{E0681363-4949-4933-A093-D180FA3F6A1F}" type="presOf" srcId="{7C684A96-C891-44A1-BDEC-F2F377456DD4}" destId="{44F17748-FC1F-40C7-830A-899B7D7DC748}" srcOrd="1" destOrd="0" presId="urn:microsoft.com/office/officeart/2016/7/layout/VerticalDownArrowProcess"/>
    <dgm:cxn modelId="{7E4BFE49-164C-4377-AFA1-3163B6D6D153}" type="presOf" srcId="{CC0DECE2-20A3-4580-A979-CFB70DCC0875}" destId="{28380647-C381-44CB-BED3-6BE7A3ED06EC}" srcOrd="0" destOrd="0" presId="urn:microsoft.com/office/officeart/2016/7/layout/VerticalDownArrowProcess"/>
    <dgm:cxn modelId="{3B28EE6B-E406-471D-B7B3-E650FEE19631}" type="presOf" srcId="{7232792C-5248-4D69-BA16-9D457434DFBC}" destId="{271979B2-A26E-4112-9B1A-1BC2C4DD0DA8}" srcOrd="1" destOrd="0" presId="urn:microsoft.com/office/officeart/2016/7/layout/VerticalDownArrowProcess"/>
    <dgm:cxn modelId="{56299D52-147F-40F7-A638-164EE1C52AF1}" type="presOf" srcId="{E8BCDA02-1B0D-49DE-AAC0-D18C6106D2D0}" destId="{140E356F-AFBC-459C-9DA0-2CAA52FA8279}" srcOrd="0" destOrd="0" presId="urn:microsoft.com/office/officeart/2016/7/layout/VerticalDownArrowProcess"/>
    <dgm:cxn modelId="{CE8ECC77-58A7-4532-9E53-35DBA04E4100}" type="presOf" srcId="{ADA21F87-F4D8-479D-A651-A59637B43995}" destId="{24FF00FB-3C75-49E0-A1EA-F09B1D52AD7C}" srcOrd="0" destOrd="0" presId="urn:microsoft.com/office/officeart/2016/7/layout/VerticalDownArrowProcess"/>
    <dgm:cxn modelId="{70412579-0306-4837-B795-8FC112538CC3}" srcId="{ADA21F87-F4D8-479D-A651-A59637B43995}" destId="{9E7A3FFF-2ED5-46AE-9878-C56BE5A21AC0}" srcOrd="1" destOrd="0" parTransId="{1778CCBF-AB68-4BE2-8925-4900F6557113}" sibTransId="{039D3924-01B5-4F7B-9525-ED286D4A3D29}"/>
    <dgm:cxn modelId="{12DD6B7C-3070-4AE9-9F80-4BFCF9315364}" type="presOf" srcId="{C03D2443-B1D4-4C39-BD0C-A184E29C4FEA}" destId="{EFB0C2AB-DF8B-4E34-B4F9-3F3763820801}" srcOrd="0" destOrd="0" presId="urn:microsoft.com/office/officeart/2016/7/layout/VerticalDownArrowProcess"/>
    <dgm:cxn modelId="{59EB6890-7478-460F-9D65-57F673C8B7DD}" type="presOf" srcId="{7C684A96-C891-44A1-BDEC-F2F377456DD4}" destId="{2C0B1FD5-9146-43CD-871E-03CA9277640A}" srcOrd="0" destOrd="0" presId="urn:microsoft.com/office/officeart/2016/7/layout/VerticalDownArrowProcess"/>
    <dgm:cxn modelId="{BD2C5897-C773-4D2B-9317-9A29970D1BFA}" type="presOf" srcId="{7232792C-5248-4D69-BA16-9D457434DFBC}" destId="{8A49212F-9661-4867-9AEA-6066C0E030A8}" srcOrd="0" destOrd="0" presId="urn:microsoft.com/office/officeart/2016/7/layout/VerticalDownArrowProcess"/>
    <dgm:cxn modelId="{97DD44A5-558A-47EA-8E54-EAD3600A39CA}" type="presOf" srcId="{9E7A3FFF-2ED5-46AE-9878-C56BE5A21AC0}" destId="{71A04F4B-3902-4122-B634-152C2D5349E2}" srcOrd="0" destOrd="0" presId="urn:microsoft.com/office/officeart/2016/7/layout/VerticalDownArrowProcess"/>
    <dgm:cxn modelId="{81FA41B4-AD8A-4B2E-BD7D-DEC5CBF6B347}" srcId="{7C684A96-C891-44A1-BDEC-F2F377456DD4}" destId="{DCD5EE37-1059-425E-926F-4FCEBC595A75}" srcOrd="0" destOrd="0" parTransId="{858F6EFA-90ED-420C-8128-3CAA2725BECE}" sibTransId="{702D06CB-385C-47B4-8F80-15257265BCEA}"/>
    <dgm:cxn modelId="{0A8AA0B5-A785-4668-9EAA-F8B6469AE6E5}" type="presOf" srcId="{9C6DCACC-A319-4646-B38A-08F10F2FB22D}" destId="{0433B38F-6D2C-40BA-B295-28559205E7F2}" srcOrd="0" destOrd="0" presId="urn:microsoft.com/office/officeart/2016/7/layout/VerticalDownArrowProcess"/>
    <dgm:cxn modelId="{D64884B8-59D5-4D19-ACB3-93F8324C2793}" type="presOf" srcId="{C03D2443-B1D4-4C39-BD0C-A184E29C4FEA}" destId="{5A741956-7A77-4368-8414-F828D993E881}" srcOrd="1" destOrd="0" presId="urn:microsoft.com/office/officeart/2016/7/layout/VerticalDownArrowProcess"/>
    <dgm:cxn modelId="{A3BECCC6-1CF4-4E91-8396-947E57760286}" srcId="{C03D2443-B1D4-4C39-BD0C-A184E29C4FEA}" destId="{9C6DCACC-A319-4646-B38A-08F10F2FB22D}" srcOrd="0" destOrd="0" parTransId="{870D9D63-DAE3-4DDD-B987-E2E39E944488}" sibTransId="{E6C8A972-CAC6-4F29-9D70-614BA28C4E1E}"/>
    <dgm:cxn modelId="{99B0D2C9-1FB9-4CE8-ABA8-C0B0596E930B}" type="presOf" srcId="{9E7A3FFF-2ED5-46AE-9878-C56BE5A21AC0}" destId="{2107D1BA-F9BD-4AE6-9949-37D1B3656B88}" srcOrd="1" destOrd="0" presId="urn:microsoft.com/office/officeart/2016/7/layout/VerticalDownArrowProcess"/>
    <dgm:cxn modelId="{B17449D5-7D42-4082-A553-CE9C7589791D}" type="presOf" srcId="{AA7FBCF5-0EFC-4F94-AB5C-979598F0F920}" destId="{EFEED64F-0EC8-4690-B282-932C3CBFE6ED}" srcOrd="0" destOrd="0" presId="urn:microsoft.com/office/officeart/2016/7/layout/VerticalDownArrowProcess"/>
    <dgm:cxn modelId="{2ADB8ED8-F4CB-4FD5-ABB6-D16FC41E28A7}" type="presOf" srcId="{99AC8C6A-F0B2-4DC1-A9E0-6DCE4481AE5F}" destId="{319C4BD2-0EF1-41B1-9D94-875C5BD8B600}" srcOrd="0" destOrd="0" presId="urn:microsoft.com/office/officeart/2016/7/layout/VerticalDownArrowProcess"/>
    <dgm:cxn modelId="{273EE4EA-555F-4D64-9353-ED1890DAEF7E}" srcId="{CC0DECE2-20A3-4580-A979-CFB70DCC0875}" destId="{4AE1AC66-0480-445F-A013-16B2EF5F5BDD}" srcOrd="0" destOrd="0" parTransId="{25CC7910-F99A-4B80-9C2E-928BF97321F2}" sibTransId="{6B701BDF-EAF1-49C7-8F90-5EFCDDBE7B39}"/>
    <dgm:cxn modelId="{821568F4-AE20-4592-8E0E-61B89CE28CD6}" type="presOf" srcId="{DCD5EE37-1059-425E-926F-4FCEBC595A75}" destId="{82D52D83-1D7E-4DE5-AC8C-C96F8E78DA13}" srcOrd="0" destOrd="0" presId="urn:microsoft.com/office/officeart/2016/7/layout/VerticalDownArrowProcess"/>
    <dgm:cxn modelId="{AC5180F7-289F-4D11-8469-2229BEACFA47}" type="presOf" srcId="{A503B84F-8C2F-42FB-AD55-0EAC6C594AE1}" destId="{D0968287-0320-44ED-97A5-D2BAEE1A853D}" srcOrd="0" destOrd="0" presId="urn:microsoft.com/office/officeart/2016/7/layout/VerticalDownArrowProcess"/>
    <dgm:cxn modelId="{3141FDF8-CC91-41E7-B7A7-F75D72271A12}" srcId="{ADA21F87-F4D8-479D-A651-A59637B43995}" destId="{7C684A96-C891-44A1-BDEC-F2F377456DD4}" srcOrd="4" destOrd="0" parTransId="{EDF61A22-575B-462A-93C3-64973D87AAB2}" sibTransId="{BBF9A5D0-1BB5-4B0A-8977-EE6798D5008C}"/>
    <dgm:cxn modelId="{5A6DB04F-858B-4709-8666-79516EDB8E74}" type="presParOf" srcId="{24FF00FB-3C75-49E0-A1EA-F09B1D52AD7C}" destId="{C4A9123F-8552-475C-81B3-2928369C40CF}" srcOrd="0" destOrd="0" presId="urn:microsoft.com/office/officeart/2016/7/layout/VerticalDownArrowProcess"/>
    <dgm:cxn modelId="{F4224CCE-E8EE-4A5F-B3BD-F7E6284F31B1}" type="presParOf" srcId="{C4A9123F-8552-475C-81B3-2928369C40CF}" destId="{28380647-C381-44CB-BED3-6BE7A3ED06EC}" srcOrd="0" destOrd="0" presId="urn:microsoft.com/office/officeart/2016/7/layout/VerticalDownArrowProcess"/>
    <dgm:cxn modelId="{D2523975-4B5F-4152-BDAF-6A684F1D903C}" type="presParOf" srcId="{C4A9123F-8552-475C-81B3-2928369C40CF}" destId="{081880F2-3E20-4A5C-9972-E87A75E0F992}" srcOrd="1" destOrd="0" presId="urn:microsoft.com/office/officeart/2016/7/layout/VerticalDownArrowProcess"/>
    <dgm:cxn modelId="{426762DE-3002-4F70-B63D-CA5D12473D7C}" type="presParOf" srcId="{24FF00FB-3C75-49E0-A1EA-F09B1D52AD7C}" destId="{F79F19B8-F01F-4BF4-B190-816D6EDB6F8D}" srcOrd="1" destOrd="0" presId="urn:microsoft.com/office/officeart/2016/7/layout/VerticalDownArrowProcess"/>
    <dgm:cxn modelId="{34250AC2-027C-4EF3-86FE-8F95414414E0}" type="presParOf" srcId="{24FF00FB-3C75-49E0-A1EA-F09B1D52AD7C}" destId="{5F987BCD-FE3F-4D06-B881-F995BD94E1D8}" srcOrd="2" destOrd="0" presId="urn:microsoft.com/office/officeart/2016/7/layout/VerticalDownArrowProcess"/>
    <dgm:cxn modelId="{8E1B22F2-1D90-499C-8F27-1A7AE4CB72CE}" type="presParOf" srcId="{5F987BCD-FE3F-4D06-B881-F995BD94E1D8}" destId="{2C0B1FD5-9146-43CD-871E-03CA9277640A}" srcOrd="0" destOrd="0" presId="urn:microsoft.com/office/officeart/2016/7/layout/VerticalDownArrowProcess"/>
    <dgm:cxn modelId="{DEF5A639-8F51-42B5-8D9E-8A8F80F2D9A9}" type="presParOf" srcId="{5F987BCD-FE3F-4D06-B881-F995BD94E1D8}" destId="{44F17748-FC1F-40C7-830A-899B7D7DC748}" srcOrd="1" destOrd="0" presId="urn:microsoft.com/office/officeart/2016/7/layout/VerticalDownArrowProcess"/>
    <dgm:cxn modelId="{040079C1-9509-478C-8A3C-38B71EC31882}" type="presParOf" srcId="{5F987BCD-FE3F-4D06-B881-F995BD94E1D8}" destId="{82D52D83-1D7E-4DE5-AC8C-C96F8E78DA13}" srcOrd="2" destOrd="0" presId="urn:microsoft.com/office/officeart/2016/7/layout/VerticalDownArrowProcess"/>
    <dgm:cxn modelId="{BEF5A02B-D6FF-48E0-AB10-2319B828BF0A}" type="presParOf" srcId="{24FF00FB-3C75-49E0-A1EA-F09B1D52AD7C}" destId="{E04A0ABF-98B5-400F-8C6C-D4A58D0B2263}" srcOrd="3" destOrd="0" presId="urn:microsoft.com/office/officeart/2016/7/layout/VerticalDownArrowProcess"/>
    <dgm:cxn modelId="{47EB374A-D39F-4780-B4B0-EA42D1D7232B}" type="presParOf" srcId="{24FF00FB-3C75-49E0-A1EA-F09B1D52AD7C}" destId="{28D7E38F-4E82-4E60-B495-E6667717CE0B}" srcOrd="4" destOrd="0" presId="urn:microsoft.com/office/officeart/2016/7/layout/VerticalDownArrowProcess"/>
    <dgm:cxn modelId="{E107F04C-7184-44C7-A532-5681FED823AC}" type="presParOf" srcId="{28D7E38F-4E82-4E60-B495-E6667717CE0B}" destId="{EFB0C2AB-DF8B-4E34-B4F9-3F3763820801}" srcOrd="0" destOrd="0" presId="urn:microsoft.com/office/officeart/2016/7/layout/VerticalDownArrowProcess"/>
    <dgm:cxn modelId="{38E9A862-B937-4ADB-B6F6-322F41B4927B}" type="presParOf" srcId="{28D7E38F-4E82-4E60-B495-E6667717CE0B}" destId="{5A741956-7A77-4368-8414-F828D993E881}" srcOrd="1" destOrd="0" presId="urn:microsoft.com/office/officeart/2016/7/layout/VerticalDownArrowProcess"/>
    <dgm:cxn modelId="{0A538C2E-29B2-42F2-AC97-5E8A33E4CBF1}" type="presParOf" srcId="{28D7E38F-4E82-4E60-B495-E6667717CE0B}" destId="{0433B38F-6D2C-40BA-B295-28559205E7F2}" srcOrd="2" destOrd="0" presId="urn:microsoft.com/office/officeart/2016/7/layout/VerticalDownArrowProcess"/>
    <dgm:cxn modelId="{F1DBE520-E3D7-4438-B0A8-AE9E1A99F9B6}" type="presParOf" srcId="{24FF00FB-3C75-49E0-A1EA-F09B1D52AD7C}" destId="{6E77245B-4353-40DF-9921-C0F772D3C1B9}" srcOrd="5" destOrd="0" presId="urn:microsoft.com/office/officeart/2016/7/layout/VerticalDownArrowProcess"/>
    <dgm:cxn modelId="{7CBFE728-384F-4521-BA53-6A48E612B74E}" type="presParOf" srcId="{24FF00FB-3C75-49E0-A1EA-F09B1D52AD7C}" destId="{AA582DA6-39D4-41E3-82A0-3C84D20C20B0}" srcOrd="6" destOrd="0" presId="urn:microsoft.com/office/officeart/2016/7/layout/VerticalDownArrowProcess"/>
    <dgm:cxn modelId="{F9A06B81-AA2F-42F7-8ED1-EAF4D922E93A}" type="presParOf" srcId="{AA582DA6-39D4-41E3-82A0-3C84D20C20B0}" destId="{319C4BD2-0EF1-41B1-9D94-875C5BD8B600}" srcOrd="0" destOrd="0" presId="urn:microsoft.com/office/officeart/2016/7/layout/VerticalDownArrowProcess"/>
    <dgm:cxn modelId="{284A6BBC-11BE-48EE-9827-0A767C002E7F}" type="presParOf" srcId="{AA582DA6-39D4-41E3-82A0-3C84D20C20B0}" destId="{8C780BA3-62D6-4128-B9AA-39D3E8ABDC10}" srcOrd="1" destOrd="0" presId="urn:microsoft.com/office/officeart/2016/7/layout/VerticalDownArrowProcess"/>
    <dgm:cxn modelId="{0AE737DE-8CAD-4CD8-BF51-7519EE7E7E25}" type="presParOf" srcId="{AA582DA6-39D4-41E3-82A0-3C84D20C20B0}" destId="{D0968287-0320-44ED-97A5-D2BAEE1A853D}" srcOrd="2" destOrd="0" presId="urn:microsoft.com/office/officeart/2016/7/layout/VerticalDownArrowProcess"/>
    <dgm:cxn modelId="{BC1A0490-C33A-4053-BB63-16E0328D1EB7}" type="presParOf" srcId="{24FF00FB-3C75-49E0-A1EA-F09B1D52AD7C}" destId="{6E45AD4C-85D7-4575-8B74-D1ACA58FECA9}" srcOrd="7" destOrd="0" presId="urn:microsoft.com/office/officeart/2016/7/layout/VerticalDownArrowProcess"/>
    <dgm:cxn modelId="{F9F45447-F0CA-4444-BB9E-869DE5EFAE4B}" type="presParOf" srcId="{24FF00FB-3C75-49E0-A1EA-F09B1D52AD7C}" destId="{A9BDC13D-FBDD-4CCB-9350-4D070471A86B}" srcOrd="8" destOrd="0" presId="urn:microsoft.com/office/officeart/2016/7/layout/VerticalDownArrowProcess"/>
    <dgm:cxn modelId="{4BB77C8B-80D0-42D3-ABC8-B345C80BAFEB}" type="presParOf" srcId="{A9BDC13D-FBDD-4CCB-9350-4D070471A86B}" destId="{71A04F4B-3902-4122-B634-152C2D5349E2}" srcOrd="0" destOrd="0" presId="urn:microsoft.com/office/officeart/2016/7/layout/VerticalDownArrowProcess"/>
    <dgm:cxn modelId="{3A0BFC2A-8161-4821-83BE-7E38C37C6356}" type="presParOf" srcId="{A9BDC13D-FBDD-4CCB-9350-4D070471A86B}" destId="{2107D1BA-F9BD-4AE6-9949-37D1B3656B88}" srcOrd="1" destOrd="0" presId="urn:microsoft.com/office/officeart/2016/7/layout/VerticalDownArrowProcess"/>
    <dgm:cxn modelId="{E34575FF-D80D-4EA9-8351-FF468E7DD724}" type="presParOf" srcId="{A9BDC13D-FBDD-4CCB-9350-4D070471A86B}" destId="{140E356F-AFBC-459C-9DA0-2CAA52FA8279}" srcOrd="2" destOrd="0" presId="urn:microsoft.com/office/officeart/2016/7/layout/VerticalDownArrowProcess"/>
    <dgm:cxn modelId="{9F2B2A67-EE4B-49BF-AB98-E9E1D853A355}" type="presParOf" srcId="{24FF00FB-3C75-49E0-A1EA-F09B1D52AD7C}" destId="{B1E4EE31-B060-43D3-A062-2CA1D97DDEBD}" srcOrd="9" destOrd="0" presId="urn:microsoft.com/office/officeart/2016/7/layout/VerticalDownArrowProcess"/>
    <dgm:cxn modelId="{5409750D-B8C2-4455-85AE-62958369D0A0}" type="presParOf" srcId="{24FF00FB-3C75-49E0-A1EA-F09B1D52AD7C}" destId="{B0C00D6D-2323-428B-8B5E-D8B14FD911BD}" srcOrd="10" destOrd="0" presId="urn:microsoft.com/office/officeart/2016/7/layout/VerticalDownArrowProcess"/>
    <dgm:cxn modelId="{FA70F845-9D71-4DC8-912B-DF8762B4A057}" type="presParOf" srcId="{B0C00D6D-2323-428B-8B5E-D8B14FD911BD}" destId="{8A49212F-9661-4867-9AEA-6066C0E030A8}" srcOrd="0" destOrd="0" presId="urn:microsoft.com/office/officeart/2016/7/layout/VerticalDownArrowProcess"/>
    <dgm:cxn modelId="{EF140E4F-EA6C-4776-A5E7-26C5346C261E}" type="presParOf" srcId="{B0C00D6D-2323-428B-8B5E-D8B14FD911BD}" destId="{271979B2-A26E-4112-9B1A-1BC2C4DD0DA8}" srcOrd="1" destOrd="0" presId="urn:microsoft.com/office/officeart/2016/7/layout/VerticalDownArrowProcess"/>
    <dgm:cxn modelId="{8095667A-B9CF-4E5E-BF1F-28540C81681F}" type="presParOf" srcId="{B0C00D6D-2323-428B-8B5E-D8B14FD911BD}" destId="{EFEED64F-0EC8-4690-B282-932C3CBFE6E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8F855-1A86-4B50-B6E5-5D22F3D69B36}"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36E54EAC-4441-428A-BB0B-26EC07D81039}">
      <dgm:prSet custT="1"/>
      <dgm:spPr/>
      <dgm:t>
        <a:bodyPr/>
        <a:lstStyle/>
        <a:p>
          <a:r>
            <a:rPr lang="en-US" sz="1600" b="0" i="0" dirty="0"/>
            <a:t>Login to portal</a:t>
          </a:r>
          <a:endParaRPr lang="en-US" sz="1600" dirty="0"/>
        </a:p>
      </dgm:t>
    </dgm:pt>
    <dgm:pt modelId="{3600A8F3-8E7E-498C-A18E-273908A4FE39}" type="parTrans" cxnId="{D2B1FB0C-42C8-45E7-B7D4-4860C34BFF66}">
      <dgm:prSet/>
      <dgm:spPr/>
      <dgm:t>
        <a:bodyPr/>
        <a:lstStyle/>
        <a:p>
          <a:endParaRPr lang="en-US"/>
        </a:p>
      </dgm:t>
    </dgm:pt>
    <dgm:pt modelId="{1015C86A-D2C5-47FB-88D9-B2A6C13F1893}" type="sibTrans" cxnId="{D2B1FB0C-42C8-45E7-B7D4-4860C34BFF66}">
      <dgm:prSet/>
      <dgm:spPr/>
      <dgm:t>
        <a:bodyPr/>
        <a:lstStyle/>
        <a:p>
          <a:endParaRPr lang="en-US"/>
        </a:p>
      </dgm:t>
    </dgm:pt>
    <dgm:pt modelId="{B7FDBA1F-CDA6-4A21-8FC8-11D2E04FA7B8}">
      <dgm:prSet/>
      <dgm:spPr/>
      <dgm:t>
        <a:bodyPr/>
        <a:lstStyle/>
        <a:p>
          <a:r>
            <a:rPr lang="en-US" b="0" i="0" dirty="0"/>
            <a:t>Add or remove different genres to or from the application to build a rich product line.</a:t>
          </a:r>
          <a:endParaRPr lang="en-US" dirty="0"/>
        </a:p>
      </dgm:t>
    </dgm:pt>
    <dgm:pt modelId="{301D0137-F476-4C8A-9790-795E8A1F8BBD}" type="parTrans" cxnId="{38222825-63A1-4B88-9A6A-6A84B06DF0DA}">
      <dgm:prSet/>
      <dgm:spPr/>
      <dgm:t>
        <a:bodyPr/>
        <a:lstStyle/>
        <a:p>
          <a:endParaRPr lang="en-US"/>
        </a:p>
      </dgm:t>
    </dgm:pt>
    <dgm:pt modelId="{3A695075-4C8D-4D3A-AAB3-CE3799CAA650}" type="sibTrans" cxnId="{38222825-63A1-4B88-9A6A-6A84B06DF0DA}">
      <dgm:prSet/>
      <dgm:spPr/>
      <dgm:t>
        <a:bodyPr/>
        <a:lstStyle/>
        <a:p>
          <a:endParaRPr lang="en-US"/>
        </a:p>
      </dgm:t>
    </dgm:pt>
    <dgm:pt modelId="{18B1C17D-F8C7-49E7-B614-3BE1A31253DB}">
      <dgm:prSet/>
      <dgm:spPr/>
      <dgm:t>
        <a:bodyPr/>
        <a:lstStyle/>
        <a:p>
          <a:r>
            <a:rPr lang="en-US" b="0" i="0"/>
            <a:t>Edit movie details like name,banner,language, description to keep it aligned to the current prices.</a:t>
          </a:r>
          <a:endParaRPr lang="en-US"/>
        </a:p>
      </dgm:t>
    </dgm:pt>
    <dgm:pt modelId="{45998C03-7B5B-4D7F-83CE-9C8A8AB454A4}" type="parTrans" cxnId="{0023DC16-BA66-4E51-9F05-A1B600E6D6F3}">
      <dgm:prSet/>
      <dgm:spPr/>
      <dgm:t>
        <a:bodyPr/>
        <a:lstStyle/>
        <a:p>
          <a:endParaRPr lang="en-US"/>
        </a:p>
      </dgm:t>
    </dgm:pt>
    <dgm:pt modelId="{A66CCBB4-4EA6-4643-986E-4E23E41EBFBA}" type="sibTrans" cxnId="{0023DC16-BA66-4E51-9F05-A1B600E6D6F3}">
      <dgm:prSet/>
      <dgm:spPr/>
      <dgm:t>
        <a:bodyPr/>
        <a:lstStyle/>
        <a:p>
          <a:endParaRPr lang="en-US"/>
        </a:p>
      </dgm:t>
    </dgm:pt>
    <dgm:pt modelId="{BE2701CE-BEB9-4F8A-8EB3-587A79210573}">
      <dgm:prSet/>
      <dgm:spPr/>
      <dgm:t>
        <a:bodyPr/>
        <a:lstStyle/>
        <a:p>
          <a:r>
            <a:rPr lang="en-US" b="0" i="0"/>
            <a:t>Enable or disable movie shows.</a:t>
          </a:r>
          <a:endParaRPr lang="en-US"/>
        </a:p>
      </dgm:t>
    </dgm:pt>
    <dgm:pt modelId="{98936D5F-9729-4CFD-9373-4D35B114B2EC}" type="parTrans" cxnId="{31B2AADF-BBD6-48CB-AB02-4B2867ECB1FB}">
      <dgm:prSet/>
      <dgm:spPr/>
      <dgm:t>
        <a:bodyPr/>
        <a:lstStyle/>
        <a:p>
          <a:endParaRPr lang="en-US"/>
        </a:p>
      </dgm:t>
    </dgm:pt>
    <dgm:pt modelId="{934735FA-27B5-474A-A953-5CA66D396A56}" type="sibTrans" cxnId="{31B2AADF-BBD6-48CB-AB02-4B2867ECB1FB}">
      <dgm:prSet/>
      <dgm:spPr/>
      <dgm:t>
        <a:bodyPr/>
        <a:lstStyle/>
        <a:p>
          <a:endParaRPr lang="en-US"/>
        </a:p>
      </dgm:t>
    </dgm:pt>
    <dgm:pt modelId="{92AD195F-7557-4E95-8E1C-837B36C55EC0}">
      <dgm:prSet/>
      <dgm:spPr/>
      <dgm:t>
        <a:bodyPr/>
        <a:lstStyle/>
        <a:p>
          <a:r>
            <a:rPr lang="en-US" b="0" i="0"/>
            <a:t>Delete the movies.</a:t>
          </a:r>
          <a:endParaRPr lang="en-US"/>
        </a:p>
      </dgm:t>
    </dgm:pt>
    <dgm:pt modelId="{8FF7E3C4-8FB9-4608-B15D-D80DA4D6A89A}" type="parTrans" cxnId="{C6E493EA-AE5F-464D-A8AD-E832985A40CD}">
      <dgm:prSet/>
      <dgm:spPr/>
      <dgm:t>
        <a:bodyPr/>
        <a:lstStyle/>
        <a:p>
          <a:endParaRPr lang="en-US"/>
        </a:p>
      </dgm:t>
    </dgm:pt>
    <dgm:pt modelId="{A9ABC1E4-C1F7-43FA-95E3-E286313C737B}" type="sibTrans" cxnId="{C6E493EA-AE5F-464D-A8AD-E832985A40CD}">
      <dgm:prSet/>
      <dgm:spPr/>
      <dgm:t>
        <a:bodyPr/>
        <a:lstStyle/>
        <a:p>
          <a:endParaRPr lang="en-US"/>
        </a:p>
      </dgm:t>
    </dgm:pt>
    <dgm:pt modelId="{95FF5C50-0085-4D1D-A3F1-A3B2E839627D}">
      <dgm:prSet/>
      <dgm:spPr/>
      <dgm:t>
        <a:bodyPr/>
        <a:lstStyle/>
        <a:p>
          <a:r>
            <a:rPr lang="en-US" b="0" i="0"/>
            <a:t>View different genres.</a:t>
          </a:r>
          <a:endParaRPr lang="en-US"/>
        </a:p>
      </dgm:t>
    </dgm:pt>
    <dgm:pt modelId="{46D280A0-D5F4-4848-BEAC-1CC491680027}" type="parTrans" cxnId="{51B16234-7A79-44A0-A8A4-04389200CED9}">
      <dgm:prSet/>
      <dgm:spPr/>
      <dgm:t>
        <a:bodyPr/>
        <a:lstStyle/>
        <a:p>
          <a:endParaRPr lang="en-US"/>
        </a:p>
      </dgm:t>
    </dgm:pt>
    <dgm:pt modelId="{D0E86357-C714-48F5-91E2-76B526B7D6E3}" type="sibTrans" cxnId="{51B16234-7A79-44A0-A8A4-04389200CED9}">
      <dgm:prSet/>
      <dgm:spPr/>
      <dgm:t>
        <a:bodyPr/>
        <a:lstStyle/>
        <a:p>
          <a:endParaRPr lang="en-US"/>
        </a:p>
      </dgm:t>
    </dgm:pt>
    <dgm:pt modelId="{E2DF8E5C-41CA-4C9F-A08C-7149F1FE02A8}">
      <dgm:prSet/>
      <dgm:spPr/>
      <dgm:t>
        <a:bodyPr/>
        <a:lstStyle/>
        <a:p>
          <a:r>
            <a:rPr lang="en-US"/>
            <a:t>Add Theatre and Edit Accordingly</a:t>
          </a:r>
        </a:p>
      </dgm:t>
    </dgm:pt>
    <dgm:pt modelId="{4B08FDE7-777C-416C-B8BD-F105688B55ED}" type="parTrans" cxnId="{46344681-2470-4E64-BFDD-58F9C46EEE76}">
      <dgm:prSet/>
      <dgm:spPr/>
      <dgm:t>
        <a:bodyPr/>
        <a:lstStyle/>
        <a:p>
          <a:endParaRPr lang="en-US"/>
        </a:p>
      </dgm:t>
    </dgm:pt>
    <dgm:pt modelId="{3948B431-4666-4DE6-BCD3-50289E9B65EE}" type="sibTrans" cxnId="{46344681-2470-4E64-BFDD-58F9C46EEE76}">
      <dgm:prSet/>
      <dgm:spPr/>
      <dgm:t>
        <a:bodyPr/>
        <a:lstStyle/>
        <a:p>
          <a:endParaRPr lang="en-US"/>
        </a:p>
      </dgm:t>
    </dgm:pt>
    <dgm:pt modelId="{E300EB7B-6532-4F3B-AE3B-B949B5B03AFB}">
      <dgm:prSet/>
      <dgm:spPr/>
      <dgm:t>
        <a:bodyPr/>
        <a:lstStyle/>
        <a:p>
          <a:r>
            <a:rPr lang="en-IN" dirty="0"/>
            <a:t>Booking history of the User can be seen</a:t>
          </a:r>
        </a:p>
      </dgm:t>
    </dgm:pt>
    <dgm:pt modelId="{BBAF99DE-47C8-47CC-ADAD-51170DF1C7BC}" type="parTrans" cxnId="{0879A217-8667-4C2B-B189-27357EA1E395}">
      <dgm:prSet/>
      <dgm:spPr/>
      <dgm:t>
        <a:bodyPr/>
        <a:lstStyle/>
        <a:p>
          <a:endParaRPr lang="en-IN"/>
        </a:p>
      </dgm:t>
    </dgm:pt>
    <dgm:pt modelId="{DC034A71-4C66-4D9A-BBC2-2A0110ECAE85}" type="sibTrans" cxnId="{0879A217-8667-4C2B-B189-27357EA1E395}">
      <dgm:prSet/>
      <dgm:spPr/>
      <dgm:t>
        <a:bodyPr/>
        <a:lstStyle/>
        <a:p>
          <a:endParaRPr lang="en-US"/>
        </a:p>
      </dgm:t>
    </dgm:pt>
    <dgm:pt modelId="{45AB3F3C-09E1-45A4-B8E9-B0E12E712501}" type="pres">
      <dgm:prSet presAssocID="{7338F855-1A86-4B50-B6E5-5D22F3D69B36}" presName="Name0" presStyleCnt="0">
        <dgm:presLayoutVars>
          <dgm:dir/>
          <dgm:resizeHandles val="exact"/>
        </dgm:presLayoutVars>
      </dgm:prSet>
      <dgm:spPr/>
    </dgm:pt>
    <dgm:pt modelId="{377BA546-7BFB-40FC-9673-69D06CE0F474}" type="pres">
      <dgm:prSet presAssocID="{36E54EAC-4441-428A-BB0B-26EC07D81039}" presName="node" presStyleLbl="node1" presStyleIdx="0" presStyleCnt="8">
        <dgm:presLayoutVars>
          <dgm:bulletEnabled val="1"/>
        </dgm:presLayoutVars>
      </dgm:prSet>
      <dgm:spPr/>
    </dgm:pt>
    <dgm:pt modelId="{5DF20ED9-A301-4792-9F9B-1F1C6F207713}" type="pres">
      <dgm:prSet presAssocID="{1015C86A-D2C5-47FB-88D9-B2A6C13F1893}" presName="sibTrans" presStyleLbl="sibTrans1D1" presStyleIdx="0" presStyleCnt="7"/>
      <dgm:spPr/>
    </dgm:pt>
    <dgm:pt modelId="{8C734473-B69F-41E1-A0EF-EB91DD642D87}" type="pres">
      <dgm:prSet presAssocID="{1015C86A-D2C5-47FB-88D9-B2A6C13F1893}" presName="connectorText" presStyleLbl="sibTrans1D1" presStyleIdx="0" presStyleCnt="7"/>
      <dgm:spPr/>
    </dgm:pt>
    <dgm:pt modelId="{9578AD3E-6721-429E-9BF5-7AA02437690F}" type="pres">
      <dgm:prSet presAssocID="{B7FDBA1F-CDA6-4A21-8FC8-11D2E04FA7B8}" presName="node" presStyleLbl="node1" presStyleIdx="1" presStyleCnt="8">
        <dgm:presLayoutVars>
          <dgm:bulletEnabled val="1"/>
        </dgm:presLayoutVars>
      </dgm:prSet>
      <dgm:spPr/>
    </dgm:pt>
    <dgm:pt modelId="{76A0B903-3A02-4114-B8F8-F6794FDFDD4A}" type="pres">
      <dgm:prSet presAssocID="{3A695075-4C8D-4D3A-AAB3-CE3799CAA650}" presName="sibTrans" presStyleLbl="sibTrans1D1" presStyleIdx="1" presStyleCnt="7"/>
      <dgm:spPr/>
    </dgm:pt>
    <dgm:pt modelId="{A8D50A0A-33D0-4052-BB0A-BB258E305F0D}" type="pres">
      <dgm:prSet presAssocID="{3A695075-4C8D-4D3A-AAB3-CE3799CAA650}" presName="connectorText" presStyleLbl="sibTrans1D1" presStyleIdx="1" presStyleCnt="7"/>
      <dgm:spPr/>
    </dgm:pt>
    <dgm:pt modelId="{B7311508-E283-4BA7-ADB5-6AEC802C4D62}" type="pres">
      <dgm:prSet presAssocID="{18B1C17D-F8C7-49E7-B614-3BE1A31253DB}" presName="node" presStyleLbl="node1" presStyleIdx="2" presStyleCnt="8">
        <dgm:presLayoutVars>
          <dgm:bulletEnabled val="1"/>
        </dgm:presLayoutVars>
      </dgm:prSet>
      <dgm:spPr/>
    </dgm:pt>
    <dgm:pt modelId="{3AA3E49A-08E3-4A2A-BF20-A03B103C30A1}" type="pres">
      <dgm:prSet presAssocID="{A66CCBB4-4EA6-4643-986E-4E23E41EBFBA}" presName="sibTrans" presStyleLbl="sibTrans1D1" presStyleIdx="2" presStyleCnt="7"/>
      <dgm:spPr/>
    </dgm:pt>
    <dgm:pt modelId="{89493DD4-81AB-4BBA-9347-8445918FC9D3}" type="pres">
      <dgm:prSet presAssocID="{A66CCBB4-4EA6-4643-986E-4E23E41EBFBA}" presName="connectorText" presStyleLbl="sibTrans1D1" presStyleIdx="2" presStyleCnt="7"/>
      <dgm:spPr/>
    </dgm:pt>
    <dgm:pt modelId="{6CF2A38B-239E-4E0A-8961-938EF8D473CC}" type="pres">
      <dgm:prSet presAssocID="{BE2701CE-BEB9-4F8A-8EB3-587A79210573}" presName="node" presStyleLbl="node1" presStyleIdx="3" presStyleCnt="8">
        <dgm:presLayoutVars>
          <dgm:bulletEnabled val="1"/>
        </dgm:presLayoutVars>
      </dgm:prSet>
      <dgm:spPr/>
    </dgm:pt>
    <dgm:pt modelId="{0F7E9A49-BDDB-4350-826B-52FEE9309259}" type="pres">
      <dgm:prSet presAssocID="{934735FA-27B5-474A-A953-5CA66D396A56}" presName="sibTrans" presStyleLbl="sibTrans1D1" presStyleIdx="3" presStyleCnt="7"/>
      <dgm:spPr/>
    </dgm:pt>
    <dgm:pt modelId="{D9C01A0F-142D-40B7-9E6A-442A966366DE}" type="pres">
      <dgm:prSet presAssocID="{934735FA-27B5-474A-A953-5CA66D396A56}" presName="connectorText" presStyleLbl="sibTrans1D1" presStyleIdx="3" presStyleCnt="7"/>
      <dgm:spPr/>
    </dgm:pt>
    <dgm:pt modelId="{FE5AF7BC-170B-41DD-AE9B-2382D5B1E279}" type="pres">
      <dgm:prSet presAssocID="{92AD195F-7557-4E95-8E1C-837B36C55EC0}" presName="node" presStyleLbl="node1" presStyleIdx="4" presStyleCnt="8">
        <dgm:presLayoutVars>
          <dgm:bulletEnabled val="1"/>
        </dgm:presLayoutVars>
      </dgm:prSet>
      <dgm:spPr/>
    </dgm:pt>
    <dgm:pt modelId="{BD26CA5B-927B-49EA-BC73-1D30E1CC36D2}" type="pres">
      <dgm:prSet presAssocID="{A9ABC1E4-C1F7-43FA-95E3-E286313C737B}" presName="sibTrans" presStyleLbl="sibTrans1D1" presStyleIdx="4" presStyleCnt="7"/>
      <dgm:spPr/>
    </dgm:pt>
    <dgm:pt modelId="{E868D9F0-4970-4E51-854B-77965508AAC2}" type="pres">
      <dgm:prSet presAssocID="{A9ABC1E4-C1F7-43FA-95E3-E286313C737B}" presName="connectorText" presStyleLbl="sibTrans1D1" presStyleIdx="4" presStyleCnt="7"/>
      <dgm:spPr/>
    </dgm:pt>
    <dgm:pt modelId="{87903BE4-9C8F-48BB-94C2-2E97435AF2A1}" type="pres">
      <dgm:prSet presAssocID="{95FF5C50-0085-4D1D-A3F1-A3B2E839627D}" presName="node" presStyleLbl="node1" presStyleIdx="5" presStyleCnt="8">
        <dgm:presLayoutVars>
          <dgm:bulletEnabled val="1"/>
        </dgm:presLayoutVars>
      </dgm:prSet>
      <dgm:spPr/>
    </dgm:pt>
    <dgm:pt modelId="{E31900AC-8240-406F-BC96-3F5F2BE2FFA4}" type="pres">
      <dgm:prSet presAssocID="{D0E86357-C714-48F5-91E2-76B526B7D6E3}" presName="sibTrans" presStyleLbl="sibTrans1D1" presStyleIdx="5" presStyleCnt="7"/>
      <dgm:spPr/>
    </dgm:pt>
    <dgm:pt modelId="{BB411C36-5436-4A0E-8F0E-B1879C54196E}" type="pres">
      <dgm:prSet presAssocID="{D0E86357-C714-48F5-91E2-76B526B7D6E3}" presName="connectorText" presStyleLbl="sibTrans1D1" presStyleIdx="5" presStyleCnt="7"/>
      <dgm:spPr/>
    </dgm:pt>
    <dgm:pt modelId="{4469741A-55C5-4C09-8C97-31304928E961}" type="pres">
      <dgm:prSet presAssocID="{E2DF8E5C-41CA-4C9F-A08C-7149F1FE02A8}" presName="node" presStyleLbl="node1" presStyleIdx="6" presStyleCnt="8" custScaleX="106929">
        <dgm:presLayoutVars>
          <dgm:bulletEnabled val="1"/>
        </dgm:presLayoutVars>
      </dgm:prSet>
      <dgm:spPr/>
    </dgm:pt>
    <dgm:pt modelId="{86385571-AF93-40E3-A9D9-A2EC60317C0C}" type="pres">
      <dgm:prSet presAssocID="{3948B431-4666-4DE6-BCD3-50289E9B65EE}" presName="sibTrans" presStyleLbl="sibTrans1D1" presStyleIdx="6" presStyleCnt="7"/>
      <dgm:spPr/>
    </dgm:pt>
    <dgm:pt modelId="{A63781BD-E28B-48FA-9F02-46A9C0874E16}" type="pres">
      <dgm:prSet presAssocID="{3948B431-4666-4DE6-BCD3-50289E9B65EE}" presName="connectorText" presStyleLbl="sibTrans1D1" presStyleIdx="6" presStyleCnt="7"/>
      <dgm:spPr/>
    </dgm:pt>
    <dgm:pt modelId="{F2457504-3242-45B6-935E-20DE92725BA9}" type="pres">
      <dgm:prSet presAssocID="{E300EB7B-6532-4F3B-AE3B-B949B5B03AFB}" presName="node" presStyleLbl="node1" presStyleIdx="7" presStyleCnt="8">
        <dgm:presLayoutVars>
          <dgm:bulletEnabled val="1"/>
        </dgm:presLayoutVars>
      </dgm:prSet>
      <dgm:spPr/>
    </dgm:pt>
  </dgm:ptLst>
  <dgm:cxnLst>
    <dgm:cxn modelId="{C190A908-B763-4D99-9885-FAEFF7CF5277}" type="presOf" srcId="{A9ABC1E4-C1F7-43FA-95E3-E286313C737B}" destId="{E868D9F0-4970-4E51-854B-77965508AAC2}" srcOrd="1" destOrd="0" presId="urn:microsoft.com/office/officeart/2016/7/layout/RepeatingBendingProcessNew"/>
    <dgm:cxn modelId="{D2B1FB0C-42C8-45E7-B7D4-4860C34BFF66}" srcId="{7338F855-1A86-4B50-B6E5-5D22F3D69B36}" destId="{36E54EAC-4441-428A-BB0B-26EC07D81039}" srcOrd="0" destOrd="0" parTransId="{3600A8F3-8E7E-498C-A18E-273908A4FE39}" sibTransId="{1015C86A-D2C5-47FB-88D9-B2A6C13F1893}"/>
    <dgm:cxn modelId="{0023DC16-BA66-4E51-9F05-A1B600E6D6F3}" srcId="{7338F855-1A86-4B50-B6E5-5D22F3D69B36}" destId="{18B1C17D-F8C7-49E7-B614-3BE1A31253DB}" srcOrd="2" destOrd="0" parTransId="{45998C03-7B5B-4D7F-83CE-9C8A8AB454A4}" sibTransId="{A66CCBB4-4EA6-4643-986E-4E23E41EBFBA}"/>
    <dgm:cxn modelId="{0879A217-8667-4C2B-B189-27357EA1E395}" srcId="{7338F855-1A86-4B50-B6E5-5D22F3D69B36}" destId="{E300EB7B-6532-4F3B-AE3B-B949B5B03AFB}" srcOrd="7" destOrd="0" parTransId="{BBAF99DE-47C8-47CC-ADAD-51170DF1C7BC}" sibTransId="{DC034A71-4C66-4D9A-BBC2-2A0110ECAE85}"/>
    <dgm:cxn modelId="{38222825-63A1-4B88-9A6A-6A84B06DF0DA}" srcId="{7338F855-1A86-4B50-B6E5-5D22F3D69B36}" destId="{B7FDBA1F-CDA6-4A21-8FC8-11D2E04FA7B8}" srcOrd="1" destOrd="0" parTransId="{301D0137-F476-4C8A-9790-795E8A1F8BBD}" sibTransId="{3A695075-4C8D-4D3A-AAB3-CE3799CAA650}"/>
    <dgm:cxn modelId="{72345432-CF5E-4FEE-9F13-BBC70285ECDB}" type="presOf" srcId="{36E54EAC-4441-428A-BB0B-26EC07D81039}" destId="{377BA546-7BFB-40FC-9673-69D06CE0F474}" srcOrd="0" destOrd="0" presId="urn:microsoft.com/office/officeart/2016/7/layout/RepeatingBendingProcessNew"/>
    <dgm:cxn modelId="{51B16234-7A79-44A0-A8A4-04389200CED9}" srcId="{7338F855-1A86-4B50-B6E5-5D22F3D69B36}" destId="{95FF5C50-0085-4D1D-A3F1-A3B2E839627D}" srcOrd="5" destOrd="0" parTransId="{46D280A0-D5F4-4848-BEAC-1CC491680027}" sibTransId="{D0E86357-C714-48F5-91E2-76B526B7D6E3}"/>
    <dgm:cxn modelId="{76246535-A250-4373-8717-2AAB13C7E9FA}" type="presOf" srcId="{B7FDBA1F-CDA6-4A21-8FC8-11D2E04FA7B8}" destId="{9578AD3E-6721-429E-9BF5-7AA02437690F}" srcOrd="0" destOrd="0" presId="urn:microsoft.com/office/officeart/2016/7/layout/RepeatingBendingProcessNew"/>
    <dgm:cxn modelId="{94BE9641-5C99-4D0D-8D17-CBF7D5DC8E53}" type="presOf" srcId="{95FF5C50-0085-4D1D-A3F1-A3B2E839627D}" destId="{87903BE4-9C8F-48BB-94C2-2E97435AF2A1}" srcOrd="0" destOrd="0" presId="urn:microsoft.com/office/officeart/2016/7/layout/RepeatingBendingProcessNew"/>
    <dgm:cxn modelId="{7434E065-98E5-4E4F-B663-ADCF6AC7B718}" type="presOf" srcId="{BE2701CE-BEB9-4F8A-8EB3-587A79210573}" destId="{6CF2A38B-239E-4E0A-8961-938EF8D473CC}" srcOrd="0" destOrd="0" presId="urn:microsoft.com/office/officeart/2016/7/layout/RepeatingBendingProcessNew"/>
    <dgm:cxn modelId="{A4445166-9168-4529-A64D-CAB46952C110}" type="presOf" srcId="{1015C86A-D2C5-47FB-88D9-B2A6C13F1893}" destId="{8C734473-B69F-41E1-A0EF-EB91DD642D87}" srcOrd="1" destOrd="0" presId="urn:microsoft.com/office/officeart/2016/7/layout/RepeatingBendingProcessNew"/>
    <dgm:cxn modelId="{DB6BDC46-826C-4AA4-B965-7AABAB13FAB2}" type="presOf" srcId="{7338F855-1A86-4B50-B6E5-5D22F3D69B36}" destId="{45AB3F3C-09E1-45A4-B8E9-B0E12E712501}" srcOrd="0" destOrd="0" presId="urn:microsoft.com/office/officeart/2016/7/layout/RepeatingBendingProcessNew"/>
    <dgm:cxn modelId="{808FEE69-7F6B-48C3-892B-1D5CB8821684}" type="presOf" srcId="{3A695075-4C8D-4D3A-AAB3-CE3799CAA650}" destId="{76A0B903-3A02-4114-B8F8-F6794FDFDD4A}" srcOrd="0" destOrd="0" presId="urn:microsoft.com/office/officeart/2016/7/layout/RepeatingBendingProcessNew"/>
    <dgm:cxn modelId="{B3A9826E-53F2-467E-A4F6-6D1EC69C62C7}" type="presOf" srcId="{E2DF8E5C-41CA-4C9F-A08C-7149F1FE02A8}" destId="{4469741A-55C5-4C09-8C97-31304928E961}" srcOrd="0" destOrd="0" presId="urn:microsoft.com/office/officeart/2016/7/layout/RepeatingBendingProcessNew"/>
    <dgm:cxn modelId="{7689F652-1DD9-426F-8C85-2BDDCA959755}" type="presOf" srcId="{A66CCBB4-4EA6-4643-986E-4E23E41EBFBA}" destId="{3AA3E49A-08E3-4A2A-BF20-A03B103C30A1}" srcOrd="0" destOrd="0" presId="urn:microsoft.com/office/officeart/2016/7/layout/RepeatingBendingProcessNew"/>
    <dgm:cxn modelId="{46344681-2470-4E64-BFDD-58F9C46EEE76}" srcId="{7338F855-1A86-4B50-B6E5-5D22F3D69B36}" destId="{E2DF8E5C-41CA-4C9F-A08C-7149F1FE02A8}" srcOrd="6" destOrd="0" parTransId="{4B08FDE7-777C-416C-B8BD-F105688B55ED}" sibTransId="{3948B431-4666-4DE6-BCD3-50289E9B65EE}"/>
    <dgm:cxn modelId="{093FC78C-DCD6-49E4-9888-53ADCF4084D3}" type="presOf" srcId="{A9ABC1E4-C1F7-43FA-95E3-E286313C737B}" destId="{BD26CA5B-927B-49EA-BC73-1D30E1CC36D2}" srcOrd="0" destOrd="0" presId="urn:microsoft.com/office/officeart/2016/7/layout/RepeatingBendingProcessNew"/>
    <dgm:cxn modelId="{B6FBEA91-8B6B-48EF-9081-68410F86238B}" type="presOf" srcId="{E300EB7B-6532-4F3B-AE3B-B949B5B03AFB}" destId="{F2457504-3242-45B6-935E-20DE92725BA9}" srcOrd="0" destOrd="0" presId="urn:microsoft.com/office/officeart/2016/7/layout/RepeatingBendingProcessNew"/>
    <dgm:cxn modelId="{8E1D0A93-735E-42F8-AD53-87AE0F3180F3}" type="presOf" srcId="{3A695075-4C8D-4D3A-AAB3-CE3799CAA650}" destId="{A8D50A0A-33D0-4052-BB0A-BB258E305F0D}" srcOrd="1" destOrd="0" presId="urn:microsoft.com/office/officeart/2016/7/layout/RepeatingBendingProcessNew"/>
    <dgm:cxn modelId="{AE487798-2F6E-4058-A6A5-6E953C40D1F0}" type="presOf" srcId="{934735FA-27B5-474A-A953-5CA66D396A56}" destId="{0F7E9A49-BDDB-4350-826B-52FEE9309259}" srcOrd="0" destOrd="0" presId="urn:microsoft.com/office/officeart/2016/7/layout/RepeatingBendingProcessNew"/>
    <dgm:cxn modelId="{6DB954AE-5A99-445F-93A9-0C465C057323}" type="presOf" srcId="{D0E86357-C714-48F5-91E2-76B526B7D6E3}" destId="{E31900AC-8240-406F-BC96-3F5F2BE2FFA4}" srcOrd="0" destOrd="0" presId="urn:microsoft.com/office/officeart/2016/7/layout/RepeatingBendingProcessNew"/>
    <dgm:cxn modelId="{3E6703C0-BDAC-4A9F-86F7-602A4880AF20}" type="presOf" srcId="{3948B431-4666-4DE6-BCD3-50289E9B65EE}" destId="{86385571-AF93-40E3-A9D9-A2EC60317C0C}" srcOrd="0" destOrd="0" presId="urn:microsoft.com/office/officeart/2016/7/layout/RepeatingBendingProcessNew"/>
    <dgm:cxn modelId="{8687A8C6-A29E-454F-ACE0-8A8F42A92F12}" type="presOf" srcId="{A66CCBB4-4EA6-4643-986E-4E23E41EBFBA}" destId="{89493DD4-81AB-4BBA-9347-8445918FC9D3}" srcOrd="1" destOrd="0" presId="urn:microsoft.com/office/officeart/2016/7/layout/RepeatingBendingProcessNew"/>
    <dgm:cxn modelId="{AB1B1DC9-0956-4DFB-88B9-B2FAEA9C281A}" type="presOf" srcId="{3948B431-4666-4DE6-BCD3-50289E9B65EE}" destId="{A63781BD-E28B-48FA-9F02-46A9C0874E16}" srcOrd="1" destOrd="0" presId="urn:microsoft.com/office/officeart/2016/7/layout/RepeatingBendingProcessNew"/>
    <dgm:cxn modelId="{F50B4FCD-4F37-45A1-945A-56AAE50E82B7}" type="presOf" srcId="{92AD195F-7557-4E95-8E1C-837B36C55EC0}" destId="{FE5AF7BC-170B-41DD-AE9B-2382D5B1E279}" srcOrd="0" destOrd="0" presId="urn:microsoft.com/office/officeart/2016/7/layout/RepeatingBendingProcessNew"/>
    <dgm:cxn modelId="{D5305BCE-4018-4093-9D60-AD94A1569060}" type="presOf" srcId="{18B1C17D-F8C7-49E7-B614-3BE1A31253DB}" destId="{B7311508-E283-4BA7-ADB5-6AEC802C4D62}" srcOrd="0" destOrd="0" presId="urn:microsoft.com/office/officeart/2016/7/layout/RepeatingBendingProcessNew"/>
    <dgm:cxn modelId="{8BE556CE-E247-4F46-806E-23D87705B3AE}" type="presOf" srcId="{1015C86A-D2C5-47FB-88D9-B2A6C13F1893}" destId="{5DF20ED9-A301-4792-9F9B-1F1C6F207713}" srcOrd="0" destOrd="0" presId="urn:microsoft.com/office/officeart/2016/7/layout/RepeatingBendingProcessNew"/>
    <dgm:cxn modelId="{E2573BD2-8B8C-4AC5-9B6B-E5F86E863266}" type="presOf" srcId="{D0E86357-C714-48F5-91E2-76B526B7D6E3}" destId="{BB411C36-5436-4A0E-8F0E-B1879C54196E}" srcOrd="1" destOrd="0" presId="urn:microsoft.com/office/officeart/2016/7/layout/RepeatingBendingProcessNew"/>
    <dgm:cxn modelId="{A09045DB-F064-410F-87B5-C0D0471413D8}" type="presOf" srcId="{934735FA-27B5-474A-A953-5CA66D396A56}" destId="{D9C01A0F-142D-40B7-9E6A-442A966366DE}" srcOrd="1" destOrd="0" presId="urn:microsoft.com/office/officeart/2016/7/layout/RepeatingBendingProcessNew"/>
    <dgm:cxn modelId="{31B2AADF-BBD6-48CB-AB02-4B2867ECB1FB}" srcId="{7338F855-1A86-4B50-B6E5-5D22F3D69B36}" destId="{BE2701CE-BEB9-4F8A-8EB3-587A79210573}" srcOrd="3" destOrd="0" parTransId="{98936D5F-9729-4CFD-9373-4D35B114B2EC}" sibTransId="{934735FA-27B5-474A-A953-5CA66D396A56}"/>
    <dgm:cxn modelId="{C6E493EA-AE5F-464D-A8AD-E832985A40CD}" srcId="{7338F855-1A86-4B50-B6E5-5D22F3D69B36}" destId="{92AD195F-7557-4E95-8E1C-837B36C55EC0}" srcOrd="4" destOrd="0" parTransId="{8FF7E3C4-8FB9-4608-B15D-D80DA4D6A89A}" sibTransId="{A9ABC1E4-C1F7-43FA-95E3-E286313C737B}"/>
    <dgm:cxn modelId="{198832F3-06D9-4F80-A105-619040149DB9}" type="presParOf" srcId="{45AB3F3C-09E1-45A4-B8E9-B0E12E712501}" destId="{377BA546-7BFB-40FC-9673-69D06CE0F474}" srcOrd="0" destOrd="0" presId="urn:microsoft.com/office/officeart/2016/7/layout/RepeatingBendingProcessNew"/>
    <dgm:cxn modelId="{5FD00CF3-18E4-4326-9A9B-38252ED5FC33}" type="presParOf" srcId="{45AB3F3C-09E1-45A4-B8E9-B0E12E712501}" destId="{5DF20ED9-A301-4792-9F9B-1F1C6F207713}" srcOrd="1" destOrd="0" presId="urn:microsoft.com/office/officeart/2016/7/layout/RepeatingBendingProcessNew"/>
    <dgm:cxn modelId="{C006A407-9EE0-4288-B6D0-283783BAB1A9}" type="presParOf" srcId="{5DF20ED9-A301-4792-9F9B-1F1C6F207713}" destId="{8C734473-B69F-41E1-A0EF-EB91DD642D87}" srcOrd="0" destOrd="0" presId="urn:microsoft.com/office/officeart/2016/7/layout/RepeatingBendingProcessNew"/>
    <dgm:cxn modelId="{E3866C6B-30A6-498E-8EB8-1A3D0F3BDC94}" type="presParOf" srcId="{45AB3F3C-09E1-45A4-B8E9-B0E12E712501}" destId="{9578AD3E-6721-429E-9BF5-7AA02437690F}" srcOrd="2" destOrd="0" presId="urn:microsoft.com/office/officeart/2016/7/layout/RepeatingBendingProcessNew"/>
    <dgm:cxn modelId="{84B998BC-90A3-4DFE-B841-FB7268B4CA93}" type="presParOf" srcId="{45AB3F3C-09E1-45A4-B8E9-B0E12E712501}" destId="{76A0B903-3A02-4114-B8F8-F6794FDFDD4A}" srcOrd="3" destOrd="0" presId="urn:microsoft.com/office/officeart/2016/7/layout/RepeatingBendingProcessNew"/>
    <dgm:cxn modelId="{F49DF327-9C6C-4916-9F2F-2C83A231DE10}" type="presParOf" srcId="{76A0B903-3A02-4114-B8F8-F6794FDFDD4A}" destId="{A8D50A0A-33D0-4052-BB0A-BB258E305F0D}" srcOrd="0" destOrd="0" presId="urn:microsoft.com/office/officeart/2016/7/layout/RepeatingBendingProcessNew"/>
    <dgm:cxn modelId="{70330580-4971-4AE5-893F-648BD5835D97}" type="presParOf" srcId="{45AB3F3C-09E1-45A4-B8E9-B0E12E712501}" destId="{B7311508-E283-4BA7-ADB5-6AEC802C4D62}" srcOrd="4" destOrd="0" presId="urn:microsoft.com/office/officeart/2016/7/layout/RepeatingBendingProcessNew"/>
    <dgm:cxn modelId="{0427390F-815D-416D-A2AA-C7BEBA337B3F}" type="presParOf" srcId="{45AB3F3C-09E1-45A4-B8E9-B0E12E712501}" destId="{3AA3E49A-08E3-4A2A-BF20-A03B103C30A1}" srcOrd="5" destOrd="0" presId="urn:microsoft.com/office/officeart/2016/7/layout/RepeatingBendingProcessNew"/>
    <dgm:cxn modelId="{54B3C49E-E604-40AD-BCFF-FBD2C68E10B5}" type="presParOf" srcId="{3AA3E49A-08E3-4A2A-BF20-A03B103C30A1}" destId="{89493DD4-81AB-4BBA-9347-8445918FC9D3}" srcOrd="0" destOrd="0" presId="urn:microsoft.com/office/officeart/2016/7/layout/RepeatingBendingProcessNew"/>
    <dgm:cxn modelId="{EA452EBC-8298-491B-96CA-27C84DE4C852}" type="presParOf" srcId="{45AB3F3C-09E1-45A4-B8E9-B0E12E712501}" destId="{6CF2A38B-239E-4E0A-8961-938EF8D473CC}" srcOrd="6" destOrd="0" presId="urn:microsoft.com/office/officeart/2016/7/layout/RepeatingBendingProcessNew"/>
    <dgm:cxn modelId="{0A316E03-F98F-4C63-B3F4-977E733A6C30}" type="presParOf" srcId="{45AB3F3C-09E1-45A4-B8E9-B0E12E712501}" destId="{0F7E9A49-BDDB-4350-826B-52FEE9309259}" srcOrd="7" destOrd="0" presId="urn:microsoft.com/office/officeart/2016/7/layout/RepeatingBendingProcessNew"/>
    <dgm:cxn modelId="{8EDCBFF1-D5A5-4257-8BF8-29FB6E7FB648}" type="presParOf" srcId="{0F7E9A49-BDDB-4350-826B-52FEE9309259}" destId="{D9C01A0F-142D-40B7-9E6A-442A966366DE}" srcOrd="0" destOrd="0" presId="urn:microsoft.com/office/officeart/2016/7/layout/RepeatingBendingProcessNew"/>
    <dgm:cxn modelId="{32972D41-7DCD-4E39-B0A7-975FC5485CE0}" type="presParOf" srcId="{45AB3F3C-09E1-45A4-B8E9-B0E12E712501}" destId="{FE5AF7BC-170B-41DD-AE9B-2382D5B1E279}" srcOrd="8" destOrd="0" presId="urn:microsoft.com/office/officeart/2016/7/layout/RepeatingBendingProcessNew"/>
    <dgm:cxn modelId="{FD4A9E94-9767-4940-BF46-B99FE23391B9}" type="presParOf" srcId="{45AB3F3C-09E1-45A4-B8E9-B0E12E712501}" destId="{BD26CA5B-927B-49EA-BC73-1D30E1CC36D2}" srcOrd="9" destOrd="0" presId="urn:microsoft.com/office/officeart/2016/7/layout/RepeatingBendingProcessNew"/>
    <dgm:cxn modelId="{B604E240-89D8-4B78-9ED0-D02FBAFC5FCB}" type="presParOf" srcId="{BD26CA5B-927B-49EA-BC73-1D30E1CC36D2}" destId="{E868D9F0-4970-4E51-854B-77965508AAC2}" srcOrd="0" destOrd="0" presId="urn:microsoft.com/office/officeart/2016/7/layout/RepeatingBendingProcessNew"/>
    <dgm:cxn modelId="{9B2E95FC-5243-4FA7-9A9E-66A661A97F1F}" type="presParOf" srcId="{45AB3F3C-09E1-45A4-B8E9-B0E12E712501}" destId="{87903BE4-9C8F-48BB-94C2-2E97435AF2A1}" srcOrd="10" destOrd="0" presId="urn:microsoft.com/office/officeart/2016/7/layout/RepeatingBendingProcessNew"/>
    <dgm:cxn modelId="{00F19CBB-9E9E-4C0D-9501-0A113509ED22}" type="presParOf" srcId="{45AB3F3C-09E1-45A4-B8E9-B0E12E712501}" destId="{E31900AC-8240-406F-BC96-3F5F2BE2FFA4}" srcOrd="11" destOrd="0" presId="urn:microsoft.com/office/officeart/2016/7/layout/RepeatingBendingProcessNew"/>
    <dgm:cxn modelId="{26709F14-B19E-4411-8892-1A8AB499FCE9}" type="presParOf" srcId="{E31900AC-8240-406F-BC96-3F5F2BE2FFA4}" destId="{BB411C36-5436-4A0E-8F0E-B1879C54196E}" srcOrd="0" destOrd="0" presId="urn:microsoft.com/office/officeart/2016/7/layout/RepeatingBendingProcessNew"/>
    <dgm:cxn modelId="{8F78682B-136F-4E51-AB1D-03696AC689CF}" type="presParOf" srcId="{45AB3F3C-09E1-45A4-B8E9-B0E12E712501}" destId="{4469741A-55C5-4C09-8C97-31304928E961}" srcOrd="12" destOrd="0" presId="urn:microsoft.com/office/officeart/2016/7/layout/RepeatingBendingProcessNew"/>
    <dgm:cxn modelId="{5B5C7D41-8F31-4474-ACB6-7FD3EC7E5F5E}" type="presParOf" srcId="{45AB3F3C-09E1-45A4-B8E9-B0E12E712501}" destId="{86385571-AF93-40E3-A9D9-A2EC60317C0C}" srcOrd="13" destOrd="0" presId="urn:microsoft.com/office/officeart/2016/7/layout/RepeatingBendingProcessNew"/>
    <dgm:cxn modelId="{F37AA38B-6D0B-4C44-B652-3D7E2DBF50A5}" type="presParOf" srcId="{86385571-AF93-40E3-A9D9-A2EC60317C0C}" destId="{A63781BD-E28B-48FA-9F02-46A9C0874E16}" srcOrd="0" destOrd="0" presId="urn:microsoft.com/office/officeart/2016/7/layout/RepeatingBendingProcessNew"/>
    <dgm:cxn modelId="{2CBD5F6A-44FE-45ED-AAF0-0B017879D9DA}" type="presParOf" srcId="{45AB3F3C-09E1-45A4-B8E9-B0E12E712501}" destId="{F2457504-3242-45B6-935E-20DE92725BA9}"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1F17B-D3D5-4F69-A36E-BFD71DA788D1}">
      <dsp:nvSpPr>
        <dsp:cNvPr id="0" name=""/>
        <dsp:cNvSpPr/>
      </dsp:nvSpPr>
      <dsp:spPr>
        <a:xfrm>
          <a:off x="295324" y="541"/>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2F016-7919-403A-9761-54C69AB67A4A}">
      <dsp:nvSpPr>
        <dsp:cNvPr id="0" name=""/>
        <dsp:cNvSpPr/>
      </dsp:nvSpPr>
      <dsp:spPr>
        <a:xfrm>
          <a:off x="474252" y="179469"/>
          <a:ext cx="481728" cy="4817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90550-205F-4DE2-96F1-09FBEE5A796A}">
      <dsp:nvSpPr>
        <dsp:cNvPr id="0" name=""/>
        <dsp:cNvSpPr/>
      </dsp:nvSpPr>
      <dsp:spPr>
        <a:xfrm>
          <a:off x="26933" y="1101635"/>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Front End: Angular/HTML/CSS</a:t>
          </a:r>
          <a:endParaRPr lang="en-US" sz="1100" kern="1200"/>
        </a:p>
      </dsp:txBody>
      <dsp:txXfrm>
        <a:off x="26933" y="1101635"/>
        <a:ext cx="1376367" cy="550546"/>
      </dsp:txXfrm>
    </dsp:sp>
    <dsp:sp modelId="{BC67EFD5-3D5D-4112-8914-A389046D06CF}">
      <dsp:nvSpPr>
        <dsp:cNvPr id="0" name=""/>
        <dsp:cNvSpPr/>
      </dsp:nvSpPr>
      <dsp:spPr>
        <a:xfrm>
          <a:off x="1912556" y="541"/>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DEC1E0-DD0D-46AF-99C4-DCACD77970FD}">
      <dsp:nvSpPr>
        <dsp:cNvPr id="0" name=""/>
        <dsp:cNvSpPr/>
      </dsp:nvSpPr>
      <dsp:spPr>
        <a:xfrm>
          <a:off x="2091484" y="179469"/>
          <a:ext cx="481728" cy="4817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002A23-2146-49BF-B9EA-5484D34B08E3}">
      <dsp:nvSpPr>
        <dsp:cNvPr id="0" name=""/>
        <dsp:cNvSpPr/>
      </dsp:nvSpPr>
      <dsp:spPr>
        <a:xfrm>
          <a:off x="1644164" y="1101635"/>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Server-Side: Spring Boot</a:t>
          </a:r>
          <a:endParaRPr lang="en-US" sz="1100" kern="1200"/>
        </a:p>
      </dsp:txBody>
      <dsp:txXfrm>
        <a:off x="1644164" y="1101635"/>
        <a:ext cx="1376367" cy="550546"/>
      </dsp:txXfrm>
    </dsp:sp>
    <dsp:sp modelId="{73DE0347-93F3-4B94-A4AD-08238EA5EDF0}">
      <dsp:nvSpPr>
        <dsp:cNvPr id="0" name=""/>
        <dsp:cNvSpPr/>
      </dsp:nvSpPr>
      <dsp:spPr>
        <a:xfrm>
          <a:off x="3529787" y="541"/>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DFA63-1977-4D58-8ADE-334ECE25D424}">
      <dsp:nvSpPr>
        <dsp:cNvPr id="0" name=""/>
        <dsp:cNvSpPr/>
      </dsp:nvSpPr>
      <dsp:spPr>
        <a:xfrm>
          <a:off x="3708715" y="179469"/>
          <a:ext cx="481728" cy="4817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556E1C-FECF-47B0-A17D-091976D0E62B}">
      <dsp:nvSpPr>
        <dsp:cNvPr id="0" name=""/>
        <dsp:cNvSpPr/>
      </dsp:nvSpPr>
      <dsp:spPr>
        <a:xfrm>
          <a:off x="3261396" y="1101635"/>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Backend: MySQL ,</a:t>
          </a:r>
          <a:r>
            <a:rPr lang="en-IN" sz="1100" b="0" i="0" kern="1200"/>
            <a:t> Hibernate</a:t>
          </a:r>
          <a:endParaRPr lang="en-US" sz="1100" kern="1200"/>
        </a:p>
      </dsp:txBody>
      <dsp:txXfrm>
        <a:off x="3261396" y="1101635"/>
        <a:ext cx="1376367" cy="550546"/>
      </dsp:txXfrm>
    </dsp:sp>
    <dsp:sp modelId="{ED074743-00FE-4FDF-883E-12CFFAD2FEA6}">
      <dsp:nvSpPr>
        <dsp:cNvPr id="0" name=""/>
        <dsp:cNvSpPr/>
      </dsp:nvSpPr>
      <dsp:spPr>
        <a:xfrm>
          <a:off x="5147019" y="541"/>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065DF-2259-47B1-898C-72037455290A}">
      <dsp:nvSpPr>
        <dsp:cNvPr id="0" name=""/>
        <dsp:cNvSpPr/>
      </dsp:nvSpPr>
      <dsp:spPr>
        <a:xfrm>
          <a:off x="5325946" y="179469"/>
          <a:ext cx="481728" cy="4817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BF0197-6657-45E7-A27F-BB486DC76BBD}">
      <dsp:nvSpPr>
        <dsp:cNvPr id="0" name=""/>
        <dsp:cNvSpPr/>
      </dsp:nvSpPr>
      <dsp:spPr>
        <a:xfrm>
          <a:off x="4878627" y="1101635"/>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Server: Tomcat </a:t>
          </a:r>
          <a:endParaRPr lang="en-US" sz="1100" kern="1200"/>
        </a:p>
      </dsp:txBody>
      <dsp:txXfrm>
        <a:off x="4878627" y="1101635"/>
        <a:ext cx="1376367" cy="550546"/>
      </dsp:txXfrm>
    </dsp:sp>
    <dsp:sp modelId="{9AA25242-8B97-4774-9515-EF530453AA4B}">
      <dsp:nvSpPr>
        <dsp:cNvPr id="0" name=""/>
        <dsp:cNvSpPr/>
      </dsp:nvSpPr>
      <dsp:spPr>
        <a:xfrm>
          <a:off x="1912556" y="1996273"/>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FCD20-8654-4EA8-9153-25CA2BB0F974}">
      <dsp:nvSpPr>
        <dsp:cNvPr id="0" name=""/>
        <dsp:cNvSpPr/>
      </dsp:nvSpPr>
      <dsp:spPr>
        <a:xfrm>
          <a:off x="2091484" y="2175201"/>
          <a:ext cx="481728" cy="4817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C06E49-C3F4-43DD-982A-FF158F14C0D3}">
      <dsp:nvSpPr>
        <dsp:cNvPr id="0" name=""/>
        <dsp:cNvSpPr/>
      </dsp:nvSpPr>
      <dsp:spPr>
        <a:xfrm>
          <a:off x="1644164" y="3097367"/>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Operating System: Windows 11</a:t>
          </a:r>
          <a:endParaRPr lang="en-US" sz="1100" kern="1200"/>
        </a:p>
      </dsp:txBody>
      <dsp:txXfrm>
        <a:off x="1644164" y="3097367"/>
        <a:ext cx="1376367" cy="550546"/>
      </dsp:txXfrm>
    </dsp:sp>
    <dsp:sp modelId="{B974E39C-D0DB-45B1-BC85-C82ADB784FEF}">
      <dsp:nvSpPr>
        <dsp:cNvPr id="0" name=""/>
        <dsp:cNvSpPr/>
      </dsp:nvSpPr>
      <dsp:spPr>
        <a:xfrm>
          <a:off x="3529787" y="1996273"/>
          <a:ext cx="839583" cy="83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6DE0C-5396-44C3-942D-F19058C7C281}">
      <dsp:nvSpPr>
        <dsp:cNvPr id="0" name=""/>
        <dsp:cNvSpPr/>
      </dsp:nvSpPr>
      <dsp:spPr>
        <a:xfrm>
          <a:off x="3708715" y="2175201"/>
          <a:ext cx="481728" cy="4817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CC58E3-FED1-4340-AB36-001C345E5A8D}">
      <dsp:nvSpPr>
        <dsp:cNvPr id="0" name=""/>
        <dsp:cNvSpPr/>
      </dsp:nvSpPr>
      <dsp:spPr>
        <a:xfrm>
          <a:off x="3261396" y="3097367"/>
          <a:ext cx="1376367" cy="55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Developing Method: Agile Methodology</a:t>
          </a:r>
          <a:endParaRPr lang="en-US" sz="1100" kern="1200"/>
        </a:p>
      </dsp:txBody>
      <dsp:txXfrm>
        <a:off x="3261396" y="3097367"/>
        <a:ext cx="1376367" cy="550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80647-C381-44CB-BED3-6BE7A3ED06EC}">
      <dsp:nvSpPr>
        <dsp:cNvPr id="0" name=""/>
        <dsp:cNvSpPr/>
      </dsp:nvSpPr>
      <dsp:spPr>
        <a:xfrm>
          <a:off x="0" y="3282867"/>
          <a:ext cx="2317253" cy="4308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a:t>Receive</a:t>
          </a:r>
        </a:p>
      </dsp:txBody>
      <dsp:txXfrm>
        <a:off x="0" y="3282867"/>
        <a:ext cx="2317253" cy="430874"/>
      </dsp:txXfrm>
    </dsp:sp>
    <dsp:sp modelId="{081880F2-3E20-4A5C-9972-E87A75E0F992}">
      <dsp:nvSpPr>
        <dsp:cNvPr id="0" name=""/>
        <dsp:cNvSpPr/>
      </dsp:nvSpPr>
      <dsp:spPr>
        <a:xfrm>
          <a:off x="2317253" y="3282867"/>
          <a:ext cx="6951759" cy="4308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Receive a booking summary page once the payment is complete.</a:t>
          </a:r>
        </a:p>
      </dsp:txBody>
      <dsp:txXfrm>
        <a:off x="2317253" y="3282867"/>
        <a:ext cx="6951759" cy="430874"/>
      </dsp:txXfrm>
    </dsp:sp>
    <dsp:sp modelId="{44F17748-FC1F-40C7-830A-899B7D7DC748}">
      <dsp:nvSpPr>
        <dsp:cNvPr id="0" name=""/>
        <dsp:cNvSpPr/>
      </dsp:nvSpPr>
      <dsp:spPr>
        <a:xfrm rot="10800000">
          <a:off x="0" y="2626645"/>
          <a:ext cx="2317253" cy="66268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a:t>Experience</a:t>
          </a:r>
        </a:p>
      </dsp:txBody>
      <dsp:txXfrm rot="-10800000">
        <a:off x="0" y="2626645"/>
        <a:ext cx="2317253" cy="430745"/>
      </dsp:txXfrm>
    </dsp:sp>
    <dsp:sp modelId="{82D52D83-1D7E-4DE5-AC8C-C96F8E78DA13}">
      <dsp:nvSpPr>
        <dsp:cNvPr id="0" name=""/>
        <dsp:cNvSpPr/>
      </dsp:nvSpPr>
      <dsp:spPr>
        <a:xfrm>
          <a:off x="2317253" y="2626645"/>
          <a:ext cx="6951759" cy="43074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Experience a seamless payment process.</a:t>
          </a:r>
        </a:p>
      </dsp:txBody>
      <dsp:txXfrm>
        <a:off x="2317253" y="2626645"/>
        <a:ext cx="6951759" cy="430745"/>
      </dsp:txXfrm>
    </dsp:sp>
    <dsp:sp modelId="{5A741956-7A77-4368-8414-F828D993E881}">
      <dsp:nvSpPr>
        <dsp:cNvPr id="0" name=""/>
        <dsp:cNvSpPr/>
      </dsp:nvSpPr>
      <dsp:spPr>
        <a:xfrm rot="10800000">
          <a:off x="0" y="1970423"/>
          <a:ext cx="2317253" cy="662685"/>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Apply</a:t>
          </a:r>
        </a:p>
      </dsp:txBody>
      <dsp:txXfrm rot="-10800000">
        <a:off x="0" y="1970423"/>
        <a:ext cx="2317253" cy="430745"/>
      </dsp:txXfrm>
    </dsp:sp>
    <dsp:sp modelId="{0433B38F-6D2C-40BA-B295-28559205E7F2}">
      <dsp:nvSpPr>
        <dsp:cNvPr id="0" name=""/>
        <dsp:cNvSpPr/>
      </dsp:nvSpPr>
      <dsp:spPr>
        <a:xfrm>
          <a:off x="2317253" y="1970423"/>
          <a:ext cx="6951759" cy="43074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Apply filters and sort results based on different genres</a:t>
          </a:r>
        </a:p>
      </dsp:txBody>
      <dsp:txXfrm>
        <a:off x="2317253" y="1970423"/>
        <a:ext cx="6951759" cy="430745"/>
      </dsp:txXfrm>
    </dsp:sp>
    <dsp:sp modelId="{8C780BA3-62D6-4128-B9AA-39D3E8ABDC10}">
      <dsp:nvSpPr>
        <dsp:cNvPr id="0" name=""/>
        <dsp:cNvSpPr/>
      </dsp:nvSpPr>
      <dsp:spPr>
        <a:xfrm rot="10800000">
          <a:off x="0" y="1314201"/>
          <a:ext cx="2317253" cy="662685"/>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a:t>Search</a:t>
          </a:r>
        </a:p>
      </dsp:txBody>
      <dsp:txXfrm rot="-10800000">
        <a:off x="0" y="1314201"/>
        <a:ext cx="2317253" cy="430745"/>
      </dsp:txXfrm>
    </dsp:sp>
    <dsp:sp modelId="{D0968287-0320-44ED-97A5-D2BAEE1A853D}">
      <dsp:nvSpPr>
        <dsp:cNvPr id="0" name=""/>
        <dsp:cNvSpPr/>
      </dsp:nvSpPr>
      <dsp:spPr>
        <a:xfrm>
          <a:off x="2317253" y="1317410"/>
          <a:ext cx="6951759" cy="43074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Search for movie shows based on the shows currently airing</a:t>
          </a:r>
        </a:p>
      </dsp:txBody>
      <dsp:txXfrm>
        <a:off x="2317253" y="1317410"/>
        <a:ext cx="6951759" cy="430745"/>
      </dsp:txXfrm>
    </dsp:sp>
    <dsp:sp modelId="{2107D1BA-F9BD-4AE6-9949-37D1B3656B88}">
      <dsp:nvSpPr>
        <dsp:cNvPr id="0" name=""/>
        <dsp:cNvSpPr/>
      </dsp:nvSpPr>
      <dsp:spPr>
        <a:xfrm rot="10800000">
          <a:off x="0" y="657979"/>
          <a:ext cx="2317253" cy="662685"/>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Sign In</a:t>
          </a:r>
        </a:p>
      </dsp:txBody>
      <dsp:txXfrm rot="-10800000">
        <a:off x="0" y="657979"/>
        <a:ext cx="2317253" cy="430745"/>
      </dsp:txXfrm>
    </dsp:sp>
    <dsp:sp modelId="{140E356F-AFBC-459C-9DA0-2CAA52FA8279}">
      <dsp:nvSpPr>
        <dsp:cNvPr id="0" name=""/>
        <dsp:cNvSpPr/>
      </dsp:nvSpPr>
      <dsp:spPr>
        <a:xfrm>
          <a:off x="2317253" y="657979"/>
          <a:ext cx="6951759" cy="430745"/>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Sign into the application to maintain the record of activities</a:t>
          </a:r>
        </a:p>
      </dsp:txBody>
      <dsp:txXfrm>
        <a:off x="2317253" y="657979"/>
        <a:ext cx="6951759" cy="430745"/>
      </dsp:txXfrm>
    </dsp:sp>
    <dsp:sp modelId="{271979B2-A26E-4112-9B1A-1BC2C4DD0DA8}">
      <dsp:nvSpPr>
        <dsp:cNvPr id="0" name=""/>
        <dsp:cNvSpPr/>
      </dsp:nvSpPr>
      <dsp:spPr>
        <a:xfrm rot="10800000">
          <a:off x="0" y="1757"/>
          <a:ext cx="2317253" cy="66268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803" tIns="106680" rIns="164803" bIns="106680" numCol="1" spcCol="1270" anchor="ctr" anchorCtr="0">
          <a:noAutofit/>
        </a:bodyPr>
        <a:lstStyle/>
        <a:p>
          <a:pPr marL="0" lvl="0" indent="0" algn="ctr" defTabSz="666750">
            <a:lnSpc>
              <a:spcPct val="90000"/>
            </a:lnSpc>
            <a:spcBef>
              <a:spcPct val="0"/>
            </a:spcBef>
            <a:spcAft>
              <a:spcPct val="35000"/>
            </a:spcAft>
            <a:buNone/>
          </a:pPr>
          <a:r>
            <a:rPr lang="en-US" sz="1500" kern="1200"/>
            <a:t>Register</a:t>
          </a:r>
        </a:p>
      </dsp:txBody>
      <dsp:txXfrm rot="-10800000">
        <a:off x="0" y="1757"/>
        <a:ext cx="2317253" cy="430745"/>
      </dsp:txXfrm>
    </dsp:sp>
    <dsp:sp modelId="{EFEED64F-0EC8-4690-B282-932C3CBFE6ED}">
      <dsp:nvSpPr>
        <dsp:cNvPr id="0" name=""/>
        <dsp:cNvSpPr/>
      </dsp:nvSpPr>
      <dsp:spPr>
        <a:xfrm>
          <a:off x="2317253" y="0"/>
          <a:ext cx="6951759" cy="43074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1015" tIns="203200" rIns="141015" bIns="203200" numCol="1" spcCol="1270" anchor="ctr" anchorCtr="0">
          <a:noAutofit/>
        </a:bodyPr>
        <a:lstStyle/>
        <a:p>
          <a:pPr marL="0" lvl="0" indent="0" algn="ctr" defTabSz="711200">
            <a:lnSpc>
              <a:spcPct val="90000"/>
            </a:lnSpc>
            <a:spcBef>
              <a:spcPct val="0"/>
            </a:spcBef>
            <a:spcAft>
              <a:spcPct val="35000"/>
            </a:spcAft>
            <a:buNone/>
          </a:pPr>
          <a:r>
            <a:rPr lang="en-US" sz="1600" kern="1200" dirty="0"/>
            <a:t>Register to the application</a:t>
          </a:r>
        </a:p>
      </dsp:txBody>
      <dsp:txXfrm>
        <a:off x="2317253" y="0"/>
        <a:ext cx="6951759" cy="4307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20ED9-A301-4792-9F9B-1F1C6F207713}">
      <dsp:nvSpPr>
        <dsp:cNvPr id="0" name=""/>
        <dsp:cNvSpPr/>
      </dsp:nvSpPr>
      <dsp:spPr>
        <a:xfrm>
          <a:off x="1947736" y="600854"/>
          <a:ext cx="417010" cy="91440"/>
        </a:xfrm>
        <a:custGeom>
          <a:avLst/>
          <a:gdLst/>
          <a:ahLst/>
          <a:cxnLst/>
          <a:rect l="0" t="0" r="0" b="0"/>
          <a:pathLst>
            <a:path>
              <a:moveTo>
                <a:pt x="0" y="45720"/>
              </a:moveTo>
              <a:lnTo>
                <a:pt x="417010"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5051" y="644336"/>
        <a:ext cx="22380" cy="4476"/>
      </dsp:txXfrm>
    </dsp:sp>
    <dsp:sp modelId="{377BA546-7BFB-40FC-9673-69D06CE0F474}">
      <dsp:nvSpPr>
        <dsp:cNvPr id="0" name=""/>
        <dsp:cNvSpPr/>
      </dsp:nvSpPr>
      <dsp:spPr>
        <a:xfrm>
          <a:off x="3406" y="62735"/>
          <a:ext cx="1946130" cy="11676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711200">
            <a:lnSpc>
              <a:spcPct val="90000"/>
            </a:lnSpc>
            <a:spcBef>
              <a:spcPct val="0"/>
            </a:spcBef>
            <a:spcAft>
              <a:spcPct val="35000"/>
            </a:spcAft>
            <a:buNone/>
          </a:pPr>
          <a:r>
            <a:rPr lang="en-US" sz="1600" b="0" i="0" kern="1200" dirty="0"/>
            <a:t>Login to portal</a:t>
          </a:r>
          <a:endParaRPr lang="en-US" sz="1600" kern="1200" dirty="0"/>
        </a:p>
      </dsp:txBody>
      <dsp:txXfrm>
        <a:off x="3406" y="62735"/>
        <a:ext cx="1946130" cy="1167678"/>
      </dsp:txXfrm>
    </dsp:sp>
    <dsp:sp modelId="{76A0B903-3A02-4114-B8F8-F6794FDFDD4A}">
      <dsp:nvSpPr>
        <dsp:cNvPr id="0" name=""/>
        <dsp:cNvSpPr/>
      </dsp:nvSpPr>
      <dsp:spPr>
        <a:xfrm>
          <a:off x="4341477" y="600854"/>
          <a:ext cx="417010" cy="91440"/>
        </a:xfrm>
        <a:custGeom>
          <a:avLst/>
          <a:gdLst/>
          <a:ahLst/>
          <a:cxnLst/>
          <a:rect l="0" t="0" r="0" b="0"/>
          <a:pathLst>
            <a:path>
              <a:moveTo>
                <a:pt x="0" y="45720"/>
              </a:moveTo>
              <a:lnTo>
                <a:pt x="417010"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8792" y="644336"/>
        <a:ext cx="22380" cy="4476"/>
      </dsp:txXfrm>
    </dsp:sp>
    <dsp:sp modelId="{9578AD3E-6721-429E-9BF5-7AA02437690F}">
      <dsp:nvSpPr>
        <dsp:cNvPr id="0" name=""/>
        <dsp:cNvSpPr/>
      </dsp:nvSpPr>
      <dsp:spPr>
        <a:xfrm>
          <a:off x="2397146" y="62735"/>
          <a:ext cx="1946130" cy="11676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b="0" i="0" kern="1200" dirty="0"/>
            <a:t>Add or remove different genres to or from the application to build a rich product line.</a:t>
          </a:r>
          <a:endParaRPr lang="en-US" sz="1200" kern="1200" dirty="0"/>
        </a:p>
      </dsp:txBody>
      <dsp:txXfrm>
        <a:off x="2397146" y="62735"/>
        <a:ext cx="1946130" cy="1167678"/>
      </dsp:txXfrm>
    </dsp:sp>
    <dsp:sp modelId="{3AA3E49A-08E3-4A2A-BF20-A03B103C30A1}">
      <dsp:nvSpPr>
        <dsp:cNvPr id="0" name=""/>
        <dsp:cNvSpPr/>
      </dsp:nvSpPr>
      <dsp:spPr>
        <a:xfrm>
          <a:off x="6735217" y="600854"/>
          <a:ext cx="417010" cy="91440"/>
        </a:xfrm>
        <a:custGeom>
          <a:avLst/>
          <a:gdLst/>
          <a:ahLst/>
          <a:cxnLst/>
          <a:rect l="0" t="0" r="0" b="0"/>
          <a:pathLst>
            <a:path>
              <a:moveTo>
                <a:pt x="0" y="45720"/>
              </a:moveTo>
              <a:lnTo>
                <a:pt x="417010"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32532" y="644336"/>
        <a:ext cx="22380" cy="4476"/>
      </dsp:txXfrm>
    </dsp:sp>
    <dsp:sp modelId="{B7311508-E283-4BA7-ADB5-6AEC802C4D62}">
      <dsp:nvSpPr>
        <dsp:cNvPr id="0" name=""/>
        <dsp:cNvSpPr/>
      </dsp:nvSpPr>
      <dsp:spPr>
        <a:xfrm>
          <a:off x="4790887" y="62735"/>
          <a:ext cx="1946130" cy="11676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b="0" i="0" kern="1200"/>
            <a:t>Edit movie details like name,banner,language, description to keep it aligned to the current prices.</a:t>
          </a:r>
          <a:endParaRPr lang="en-US" sz="1200" kern="1200"/>
        </a:p>
      </dsp:txBody>
      <dsp:txXfrm>
        <a:off x="4790887" y="62735"/>
        <a:ext cx="1946130" cy="1167678"/>
      </dsp:txXfrm>
    </dsp:sp>
    <dsp:sp modelId="{0F7E9A49-BDDB-4350-826B-52FEE9309259}">
      <dsp:nvSpPr>
        <dsp:cNvPr id="0" name=""/>
        <dsp:cNvSpPr/>
      </dsp:nvSpPr>
      <dsp:spPr>
        <a:xfrm>
          <a:off x="976471" y="1228613"/>
          <a:ext cx="7181221" cy="417010"/>
        </a:xfrm>
        <a:custGeom>
          <a:avLst/>
          <a:gdLst/>
          <a:ahLst/>
          <a:cxnLst/>
          <a:rect l="0" t="0" r="0" b="0"/>
          <a:pathLst>
            <a:path>
              <a:moveTo>
                <a:pt x="7181221" y="0"/>
              </a:moveTo>
              <a:lnTo>
                <a:pt x="7181221" y="225605"/>
              </a:lnTo>
              <a:lnTo>
                <a:pt x="0" y="225605"/>
              </a:lnTo>
              <a:lnTo>
                <a:pt x="0" y="417010"/>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7203" y="1434880"/>
        <a:ext cx="359757" cy="4476"/>
      </dsp:txXfrm>
    </dsp:sp>
    <dsp:sp modelId="{6CF2A38B-239E-4E0A-8961-938EF8D473CC}">
      <dsp:nvSpPr>
        <dsp:cNvPr id="0" name=""/>
        <dsp:cNvSpPr/>
      </dsp:nvSpPr>
      <dsp:spPr>
        <a:xfrm>
          <a:off x="7184627" y="62735"/>
          <a:ext cx="1946130" cy="11676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b="0" i="0" kern="1200"/>
            <a:t>Enable or disable movie shows.</a:t>
          </a:r>
          <a:endParaRPr lang="en-US" sz="1200" kern="1200"/>
        </a:p>
      </dsp:txBody>
      <dsp:txXfrm>
        <a:off x="7184627" y="62735"/>
        <a:ext cx="1946130" cy="1167678"/>
      </dsp:txXfrm>
    </dsp:sp>
    <dsp:sp modelId="{BD26CA5B-927B-49EA-BC73-1D30E1CC36D2}">
      <dsp:nvSpPr>
        <dsp:cNvPr id="0" name=""/>
        <dsp:cNvSpPr/>
      </dsp:nvSpPr>
      <dsp:spPr>
        <a:xfrm>
          <a:off x="1947736" y="2216142"/>
          <a:ext cx="417010" cy="91440"/>
        </a:xfrm>
        <a:custGeom>
          <a:avLst/>
          <a:gdLst/>
          <a:ahLst/>
          <a:cxnLst/>
          <a:rect l="0" t="0" r="0" b="0"/>
          <a:pathLst>
            <a:path>
              <a:moveTo>
                <a:pt x="0" y="45720"/>
              </a:moveTo>
              <a:lnTo>
                <a:pt x="417010" y="45720"/>
              </a:lnTo>
            </a:path>
          </a:pathLst>
        </a:custGeom>
        <a:noFill/>
        <a:ln w="635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5051" y="2259624"/>
        <a:ext cx="22380" cy="4476"/>
      </dsp:txXfrm>
    </dsp:sp>
    <dsp:sp modelId="{FE5AF7BC-170B-41DD-AE9B-2382D5B1E279}">
      <dsp:nvSpPr>
        <dsp:cNvPr id="0" name=""/>
        <dsp:cNvSpPr/>
      </dsp:nvSpPr>
      <dsp:spPr>
        <a:xfrm>
          <a:off x="3406" y="1678023"/>
          <a:ext cx="1946130" cy="116767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b="0" i="0" kern="1200"/>
            <a:t>Delete the movies.</a:t>
          </a:r>
          <a:endParaRPr lang="en-US" sz="1200" kern="1200"/>
        </a:p>
      </dsp:txBody>
      <dsp:txXfrm>
        <a:off x="3406" y="1678023"/>
        <a:ext cx="1946130" cy="1167678"/>
      </dsp:txXfrm>
    </dsp:sp>
    <dsp:sp modelId="{E31900AC-8240-406F-BC96-3F5F2BE2FFA4}">
      <dsp:nvSpPr>
        <dsp:cNvPr id="0" name=""/>
        <dsp:cNvSpPr/>
      </dsp:nvSpPr>
      <dsp:spPr>
        <a:xfrm>
          <a:off x="4341477" y="2216142"/>
          <a:ext cx="417010" cy="91440"/>
        </a:xfrm>
        <a:custGeom>
          <a:avLst/>
          <a:gdLst/>
          <a:ahLst/>
          <a:cxnLst/>
          <a:rect l="0" t="0" r="0" b="0"/>
          <a:pathLst>
            <a:path>
              <a:moveTo>
                <a:pt x="0" y="45720"/>
              </a:moveTo>
              <a:lnTo>
                <a:pt x="417010"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8792" y="2259624"/>
        <a:ext cx="22380" cy="4476"/>
      </dsp:txXfrm>
    </dsp:sp>
    <dsp:sp modelId="{87903BE4-9C8F-48BB-94C2-2E97435AF2A1}">
      <dsp:nvSpPr>
        <dsp:cNvPr id="0" name=""/>
        <dsp:cNvSpPr/>
      </dsp:nvSpPr>
      <dsp:spPr>
        <a:xfrm>
          <a:off x="2397146" y="1678023"/>
          <a:ext cx="1946130" cy="11676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b="0" i="0" kern="1200"/>
            <a:t>View different genres.</a:t>
          </a:r>
          <a:endParaRPr lang="en-US" sz="1200" kern="1200"/>
        </a:p>
      </dsp:txBody>
      <dsp:txXfrm>
        <a:off x="2397146" y="1678023"/>
        <a:ext cx="1946130" cy="1167678"/>
      </dsp:txXfrm>
    </dsp:sp>
    <dsp:sp modelId="{86385571-AF93-40E3-A9D9-A2EC60317C0C}">
      <dsp:nvSpPr>
        <dsp:cNvPr id="0" name=""/>
        <dsp:cNvSpPr/>
      </dsp:nvSpPr>
      <dsp:spPr>
        <a:xfrm>
          <a:off x="6870065" y="2216142"/>
          <a:ext cx="417010" cy="91440"/>
        </a:xfrm>
        <a:custGeom>
          <a:avLst/>
          <a:gdLst/>
          <a:ahLst/>
          <a:cxnLst/>
          <a:rect l="0" t="0" r="0" b="0"/>
          <a:pathLst>
            <a:path>
              <a:moveTo>
                <a:pt x="0" y="45720"/>
              </a:moveTo>
              <a:lnTo>
                <a:pt x="417010"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67379" y="2259624"/>
        <a:ext cx="22380" cy="4476"/>
      </dsp:txXfrm>
    </dsp:sp>
    <dsp:sp modelId="{4469741A-55C5-4C09-8C97-31304928E961}">
      <dsp:nvSpPr>
        <dsp:cNvPr id="0" name=""/>
        <dsp:cNvSpPr/>
      </dsp:nvSpPr>
      <dsp:spPr>
        <a:xfrm>
          <a:off x="4790887" y="1678023"/>
          <a:ext cx="2080977" cy="11676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US" sz="1200" kern="1200"/>
            <a:t>Add Theatre and Edit Accordingly</a:t>
          </a:r>
        </a:p>
      </dsp:txBody>
      <dsp:txXfrm>
        <a:off x="4790887" y="1678023"/>
        <a:ext cx="2080977" cy="1167678"/>
      </dsp:txXfrm>
    </dsp:sp>
    <dsp:sp modelId="{F2457504-3242-45B6-935E-20DE92725BA9}">
      <dsp:nvSpPr>
        <dsp:cNvPr id="0" name=""/>
        <dsp:cNvSpPr/>
      </dsp:nvSpPr>
      <dsp:spPr>
        <a:xfrm>
          <a:off x="7319475" y="1678023"/>
          <a:ext cx="1946130" cy="11676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362" tIns="100099" rIns="95362" bIns="100099" numCol="1" spcCol="1270" anchor="ctr" anchorCtr="0">
          <a:noAutofit/>
        </a:bodyPr>
        <a:lstStyle/>
        <a:p>
          <a:pPr marL="0" lvl="0" indent="0" algn="ctr" defTabSz="533400">
            <a:lnSpc>
              <a:spcPct val="90000"/>
            </a:lnSpc>
            <a:spcBef>
              <a:spcPct val="0"/>
            </a:spcBef>
            <a:spcAft>
              <a:spcPct val="35000"/>
            </a:spcAft>
            <a:buNone/>
          </a:pPr>
          <a:r>
            <a:rPr lang="en-IN" sz="1200" kern="1200" dirty="0"/>
            <a:t>Booking history of the User can be seen</a:t>
          </a:r>
        </a:p>
      </dsp:txBody>
      <dsp:txXfrm>
        <a:off x="7319475" y="1678023"/>
        <a:ext cx="1946130" cy="11676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EAEFE-FE33-41F3-B2A4-EAA8DBB2E30B}" type="datetimeFigureOut">
              <a:rPr lang="en-IN" smtClean="0"/>
              <a:t>17-08-2023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5CE0F-7F12-44D6-9B4E-F76A3629C3A8}" type="slidenum">
              <a:rPr lang="en-IN" smtClean="0"/>
              <a:t>‹#›</a:t>
            </a:fld>
            <a:endParaRPr lang="en-IN"/>
          </a:p>
        </p:txBody>
      </p:sp>
    </p:spTree>
    <p:extLst>
      <p:ext uri="{BB962C8B-B14F-4D97-AF65-F5344CB8AC3E}">
        <p14:creationId xmlns:p14="http://schemas.microsoft.com/office/powerpoint/2010/main" val="248439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25CE0F-7F12-44D6-9B4E-F76A3629C3A8}" type="slidenum">
              <a:rPr lang="en-IN" smtClean="0"/>
              <a:t>10</a:t>
            </a:fld>
            <a:endParaRPr lang="en-IN"/>
          </a:p>
        </p:txBody>
      </p:sp>
    </p:spTree>
    <p:extLst>
      <p:ext uri="{BB962C8B-B14F-4D97-AF65-F5344CB8AC3E}">
        <p14:creationId xmlns:p14="http://schemas.microsoft.com/office/powerpoint/2010/main" val="406792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8/17/2023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768272-0F6A-4E58-A45C-F10D015D8952}"/>
              </a:ext>
            </a:extLst>
          </p:cNvPr>
          <p:cNvPicPr>
            <a:picLocks noChangeAspect="1"/>
          </p:cNvPicPr>
          <p:nvPr/>
        </p:nvPicPr>
        <p:blipFill rotWithShape="1">
          <a:blip r:embed="rId4"/>
          <a:srcRect/>
          <a:stretch/>
        </p:blipFill>
        <p:spPr>
          <a:xfrm>
            <a:off x="20" y="0"/>
            <a:ext cx="12191980" cy="6857988"/>
          </a:xfrm>
          <a:prstGeom prst="rect">
            <a:avLst/>
          </a:prstGeom>
        </p:spPr>
      </p:pic>
      <p:sp useBgFill="1">
        <p:nvSpPr>
          <p:cNvPr id="103" name="Rectangle 10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105" name="Rectangle 10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a:bodyPr>
          <a:lstStyle/>
          <a:p>
            <a:r>
              <a:rPr lang="en-IN" sz="6300" b="1" dirty="0"/>
              <a:t>ONLINE MOVIE  </a:t>
            </a:r>
            <a:br>
              <a:rPr lang="en-IN" sz="6300" b="1" dirty="0"/>
            </a:br>
            <a:r>
              <a:rPr lang="en-IN" sz="6300" b="1" dirty="0"/>
              <a:t>TICKETS BOOKING</a:t>
            </a:r>
            <a:br>
              <a:rPr lang="en-IN" sz="6300" b="1" dirty="0"/>
            </a:br>
            <a:r>
              <a:rPr lang="en-IN" sz="6300" b="1" dirty="0"/>
              <a:t>SYSTEM</a:t>
            </a:r>
            <a:endParaRPr lang="en-US" sz="6300" b="1"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a:normAutofit/>
          </a:bodyPr>
          <a:lstStyle/>
          <a:p>
            <a:pPr>
              <a:spcAft>
                <a:spcPts val="600"/>
              </a:spcAft>
            </a:pPr>
            <a:r>
              <a:rPr lang="en-US" b="1" dirty="0"/>
              <a:t>NMS CINEMA</a:t>
            </a:r>
          </a:p>
        </p:txBody>
      </p:sp>
      <p:sp>
        <p:nvSpPr>
          <p:cNvPr id="112" name="Rectangle 10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14" name="Straight Connector 10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5D1BC-E8AE-4607-87CD-102EDA0E3CEC}"/>
              </a:ext>
            </a:extLst>
          </p:cNvPr>
          <p:cNvSpPr>
            <a:spLocks noGrp="1"/>
          </p:cNvSpPr>
          <p:nvPr>
            <p:ph type="title"/>
          </p:nvPr>
        </p:nvSpPr>
        <p:spPr>
          <a:xfrm>
            <a:off x="552334" y="2304200"/>
            <a:ext cx="2312480" cy="1499738"/>
          </a:xfrm>
        </p:spPr>
        <p:txBody>
          <a:bodyPr anchor="b">
            <a:normAutofit/>
          </a:bodyPr>
          <a:lstStyle/>
          <a:p>
            <a:pPr algn="ctr"/>
            <a:r>
              <a:rPr lang="en-IN" sz="2800" dirty="0"/>
              <a:t>ER-Diagram</a:t>
            </a:r>
            <a:br>
              <a:rPr lang="en-IN" sz="2800" dirty="0"/>
            </a:br>
            <a:r>
              <a:rPr lang="en-IN" sz="2800" dirty="0"/>
              <a:t>For </a:t>
            </a:r>
            <a:br>
              <a:rPr lang="en-IN" sz="2800" dirty="0"/>
            </a:br>
            <a:r>
              <a:rPr lang="en-IN" sz="2800" dirty="0"/>
              <a:t>User Part</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81" name="Picture 80">
            <a:extLst>
              <a:ext uri="{FF2B5EF4-FFF2-40B4-BE49-F238E27FC236}">
                <a16:creationId xmlns:a16="http://schemas.microsoft.com/office/drawing/2014/main" id="{45A20B8D-1331-D8D5-AA6E-84C380D67197}"/>
              </a:ext>
            </a:extLst>
          </p:cNvPr>
          <p:cNvPicPr>
            <a:picLocks noChangeAspect="1"/>
          </p:cNvPicPr>
          <p:nvPr/>
        </p:nvPicPr>
        <p:blipFill>
          <a:blip r:embed="rId3"/>
          <a:stretch>
            <a:fillRect/>
          </a:stretch>
        </p:blipFill>
        <p:spPr>
          <a:xfrm>
            <a:off x="3716591" y="1104967"/>
            <a:ext cx="8077519" cy="4994175"/>
          </a:xfrm>
          <a:prstGeom prst="rect">
            <a:avLst/>
          </a:prstGeom>
        </p:spPr>
      </p:pic>
    </p:spTree>
    <p:extLst>
      <p:ext uri="{BB962C8B-B14F-4D97-AF65-F5344CB8AC3E}">
        <p14:creationId xmlns:p14="http://schemas.microsoft.com/office/powerpoint/2010/main" val="4061166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58">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73" name="Rectangle 60">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63" name="Rectangle 62">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65" name="Group 6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6" name="Straight Connector 65">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67">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4" name="Rectangle 73">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78" name="Rectangle 77">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95C8E673-5D5D-4FA6-902F-4067E213C306}"/>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cap="all" spc="-100">
                <a:solidFill>
                  <a:schemeClr val="bg1"/>
                </a:solidFill>
              </a:rPr>
              <a:t>Model Used:</a:t>
            </a:r>
          </a:p>
        </p:txBody>
      </p:sp>
      <p:sp>
        <p:nvSpPr>
          <p:cNvPr id="80" name="Rectangle 79">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82" name="Straight Connector 81">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8E6C73C4-CF07-42A7-9804-2F64959FB10D}"/>
              </a:ext>
            </a:extLst>
          </p:cNvPr>
          <p:cNvPicPr>
            <a:picLocks noGrp="1" noChangeAspect="1"/>
          </p:cNvPicPr>
          <p:nvPr>
            <p:ph idx="1"/>
          </p:nvPr>
        </p:nvPicPr>
        <p:blipFill>
          <a:blip r:embed="rId3"/>
          <a:stretch>
            <a:fillRect/>
          </a:stretch>
        </p:blipFill>
        <p:spPr>
          <a:xfrm>
            <a:off x="5346569" y="640855"/>
            <a:ext cx="6202238" cy="5568910"/>
          </a:xfrm>
          <a:prstGeom prst="rect">
            <a:avLst/>
          </a:prstGeom>
        </p:spPr>
      </p:pic>
    </p:spTree>
    <p:extLst>
      <p:ext uri="{BB962C8B-B14F-4D97-AF65-F5344CB8AC3E}">
        <p14:creationId xmlns:p14="http://schemas.microsoft.com/office/powerpoint/2010/main" val="192030610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3" name="Rectangle 62">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AFC35-C967-47BD-BDE3-C3B013BF3721}"/>
              </a:ext>
            </a:extLst>
          </p:cNvPr>
          <p:cNvSpPr>
            <a:spLocks noGrp="1"/>
          </p:cNvSpPr>
          <p:nvPr>
            <p:ph type="title"/>
          </p:nvPr>
        </p:nvSpPr>
        <p:spPr>
          <a:xfrm>
            <a:off x="557720" y="1762125"/>
            <a:ext cx="2312480" cy="1333500"/>
          </a:xfrm>
        </p:spPr>
        <p:txBody>
          <a:bodyPr vert="horz" lIns="91440" tIns="45720" rIns="91440" bIns="45720" rtlCol="0" anchor="b">
            <a:normAutofit/>
          </a:bodyPr>
          <a:lstStyle/>
          <a:p>
            <a:r>
              <a:rPr lang="en-US" sz="2800" cap="all" spc="-100" dirty="0"/>
              <a:t>Login Page:</a:t>
            </a:r>
          </a:p>
        </p:txBody>
      </p:sp>
      <p:sp>
        <p:nvSpPr>
          <p:cNvPr id="56" name="Content Placeholder 55">
            <a:extLst>
              <a:ext uri="{FF2B5EF4-FFF2-40B4-BE49-F238E27FC236}">
                <a16:creationId xmlns:a16="http://schemas.microsoft.com/office/drawing/2014/main" id="{771DA1CD-DE1D-CAD9-E239-D7C22A01DB0A}"/>
              </a:ext>
            </a:extLst>
          </p:cNvPr>
          <p:cNvSpPr>
            <a:spLocks noGrp="1"/>
          </p:cNvSpPr>
          <p:nvPr>
            <p:ph idx="1"/>
          </p:nvPr>
        </p:nvSpPr>
        <p:spPr>
          <a:xfrm>
            <a:off x="557720" y="3095625"/>
            <a:ext cx="2312479" cy="400049"/>
          </a:xfrm>
        </p:spPr>
        <p:txBody>
          <a:bodyPr>
            <a:normAutofit/>
          </a:bodyPr>
          <a:lstStyle/>
          <a:p>
            <a:pPr marL="0" indent="0" algn="ctr">
              <a:buNone/>
            </a:pPr>
            <a:r>
              <a:rPr lang="en-US" sz="1400" dirty="0">
                <a:solidFill>
                  <a:schemeClr val="tx1">
                    <a:lumMod val="85000"/>
                    <a:lumOff val="15000"/>
                  </a:schemeClr>
                </a:solidFill>
              </a:rPr>
              <a:t>ADMIN LOGIN</a:t>
            </a:r>
          </a:p>
        </p:txBody>
      </p:sp>
      <p:sp>
        <p:nvSpPr>
          <p:cNvPr id="65" name="Rectangle 64">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885C42BB-8AA9-C643-7936-FD3E23A0B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764" y="380350"/>
            <a:ext cx="8203136" cy="6097299"/>
          </a:xfrm>
          <a:prstGeom prst="rect">
            <a:avLst/>
          </a:prstGeom>
        </p:spPr>
      </p:pic>
    </p:spTree>
    <p:extLst>
      <p:ext uri="{BB962C8B-B14F-4D97-AF65-F5344CB8AC3E}">
        <p14:creationId xmlns:p14="http://schemas.microsoft.com/office/powerpoint/2010/main" val="31143271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5BB89-4FC2-4609-A983-BEAB37A2CE32}"/>
              </a:ext>
            </a:extLst>
          </p:cNvPr>
          <p:cNvSpPr>
            <a:spLocks noGrp="1"/>
          </p:cNvSpPr>
          <p:nvPr>
            <p:ph type="title"/>
          </p:nvPr>
        </p:nvSpPr>
        <p:spPr>
          <a:xfrm>
            <a:off x="557720" y="2124076"/>
            <a:ext cx="2312480" cy="771524"/>
          </a:xfrm>
        </p:spPr>
        <p:txBody>
          <a:bodyPr anchor="b">
            <a:normAutofit/>
          </a:bodyPr>
          <a:lstStyle/>
          <a:p>
            <a:pPr algn="ctr"/>
            <a:r>
              <a:rPr lang="en-IN" sz="2000" dirty="0"/>
              <a:t>ADMIN MOVIES</a:t>
            </a:r>
          </a:p>
        </p:txBody>
      </p:sp>
      <p:sp>
        <p:nvSpPr>
          <p:cNvPr id="9" name="Content Placeholder 8">
            <a:extLst>
              <a:ext uri="{FF2B5EF4-FFF2-40B4-BE49-F238E27FC236}">
                <a16:creationId xmlns:a16="http://schemas.microsoft.com/office/drawing/2014/main" id="{C809448F-34B0-F25E-1770-343DCA3D7B76}"/>
              </a:ext>
            </a:extLst>
          </p:cNvPr>
          <p:cNvSpPr>
            <a:spLocks noGrp="1"/>
          </p:cNvSpPr>
          <p:nvPr>
            <p:ph idx="1"/>
          </p:nvPr>
        </p:nvSpPr>
        <p:spPr>
          <a:xfrm>
            <a:off x="557720" y="2895600"/>
            <a:ext cx="2312479" cy="409576"/>
          </a:xfrm>
        </p:spPr>
        <p:txBody>
          <a:bodyPr>
            <a:normAutofit/>
          </a:bodyPr>
          <a:lstStyle/>
          <a:p>
            <a:pPr marL="0" indent="0" algn="ctr">
              <a:buNone/>
            </a:pPr>
            <a:endParaRPr lang="en-US" sz="1400" dirty="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10059E60-F80F-0653-B122-3D8BC9B5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764" y="413053"/>
            <a:ext cx="8203136" cy="6064596"/>
          </a:xfrm>
          <a:prstGeom prst="rect">
            <a:avLst/>
          </a:prstGeom>
        </p:spPr>
      </p:pic>
    </p:spTree>
    <p:extLst>
      <p:ext uri="{BB962C8B-B14F-4D97-AF65-F5344CB8AC3E}">
        <p14:creationId xmlns:p14="http://schemas.microsoft.com/office/powerpoint/2010/main" val="288557790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2199C2-A17A-447E-8BBE-6998E20B3065}"/>
              </a:ext>
            </a:extLst>
          </p:cNvPr>
          <p:cNvSpPr>
            <a:spLocks noGrp="1"/>
          </p:cNvSpPr>
          <p:nvPr>
            <p:ph type="title"/>
          </p:nvPr>
        </p:nvSpPr>
        <p:spPr>
          <a:xfrm>
            <a:off x="557720" y="612843"/>
            <a:ext cx="2312480" cy="1499738"/>
          </a:xfrm>
        </p:spPr>
        <p:txBody>
          <a:bodyPr anchor="b">
            <a:normAutofit/>
          </a:bodyPr>
          <a:lstStyle/>
          <a:p>
            <a:pPr algn="ctr"/>
            <a:r>
              <a:rPr lang="en-IN" sz="2800"/>
              <a:t>ADMIN ADD MOVIE</a:t>
            </a:r>
            <a:endParaRPr lang="en-IN" sz="2800" dirty="0"/>
          </a:p>
        </p:txBody>
      </p:sp>
      <p:pic>
        <p:nvPicPr>
          <p:cNvPr id="4" name="Content Placeholder 3" descr="A screenshot of a computer&#10;&#10;Description automatically generated">
            <a:extLst>
              <a:ext uri="{FF2B5EF4-FFF2-40B4-BE49-F238E27FC236}">
                <a16:creationId xmlns:a16="http://schemas.microsoft.com/office/drawing/2014/main" id="{6F80ADFC-E0B5-D561-4409-72139BEE6E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25049331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D2A33-863C-4923-BF17-6AA29A113A8B}"/>
              </a:ext>
            </a:extLst>
          </p:cNvPr>
          <p:cNvSpPr>
            <a:spLocks noGrp="1"/>
          </p:cNvSpPr>
          <p:nvPr>
            <p:ph type="title"/>
          </p:nvPr>
        </p:nvSpPr>
        <p:spPr>
          <a:xfrm>
            <a:off x="557720" y="612843"/>
            <a:ext cx="2312480" cy="1499738"/>
          </a:xfrm>
        </p:spPr>
        <p:txBody>
          <a:bodyPr anchor="b">
            <a:normAutofit/>
          </a:bodyPr>
          <a:lstStyle/>
          <a:p>
            <a:pPr algn="ctr"/>
            <a:r>
              <a:rPr lang="en-IN" sz="2600" dirty="0"/>
              <a:t>ADMIN EDIT MOVIE</a:t>
            </a:r>
          </a:p>
        </p:txBody>
      </p:sp>
      <p:pic>
        <p:nvPicPr>
          <p:cNvPr id="4" name="Content Placeholder 3" descr="A screen shot of a computer&#10;&#10;Description automatically generated">
            <a:extLst>
              <a:ext uri="{FF2B5EF4-FFF2-40B4-BE49-F238E27FC236}">
                <a16:creationId xmlns:a16="http://schemas.microsoft.com/office/drawing/2014/main" id="{9990201C-8C4F-1FAE-7C20-E62FC690C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12113"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887695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61E60-5EDA-46D7-A163-E0FF4BB8D198}"/>
              </a:ext>
            </a:extLst>
          </p:cNvPr>
          <p:cNvSpPr>
            <a:spLocks noGrp="1"/>
          </p:cNvSpPr>
          <p:nvPr>
            <p:ph type="title"/>
          </p:nvPr>
        </p:nvSpPr>
        <p:spPr>
          <a:xfrm>
            <a:off x="557720" y="612843"/>
            <a:ext cx="2312480" cy="1499738"/>
          </a:xfrm>
        </p:spPr>
        <p:txBody>
          <a:bodyPr anchor="b">
            <a:normAutofit/>
          </a:bodyPr>
          <a:lstStyle/>
          <a:p>
            <a:pPr algn="ctr"/>
            <a:r>
              <a:rPr lang="en-IN" sz="2800" dirty="0"/>
              <a:t>ADMIN THEATER</a:t>
            </a:r>
          </a:p>
        </p:txBody>
      </p:sp>
      <p:pic>
        <p:nvPicPr>
          <p:cNvPr id="4" name="Content Placeholder 3" descr="A screenshot of a computer&#10;&#10;Description automatically generated">
            <a:extLst>
              <a:ext uri="{FF2B5EF4-FFF2-40B4-BE49-F238E27FC236}">
                <a16:creationId xmlns:a16="http://schemas.microsoft.com/office/drawing/2014/main" id="{009D1E85-E0DB-F863-DC1C-EA07247D06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6" cy="6031894"/>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08433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8E7FE-D019-482A-90FB-5A6656FBCEF0}"/>
              </a:ext>
            </a:extLst>
          </p:cNvPr>
          <p:cNvSpPr>
            <a:spLocks noGrp="1"/>
          </p:cNvSpPr>
          <p:nvPr>
            <p:ph type="title"/>
          </p:nvPr>
        </p:nvSpPr>
        <p:spPr>
          <a:xfrm>
            <a:off x="557720" y="612843"/>
            <a:ext cx="2312480" cy="1499738"/>
          </a:xfrm>
        </p:spPr>
        <p:txBody>
          <a:bodyPr anchor="b">
            <a:normAutofit/>
          </a:bodyPr>
          <a:lstStyle/>
          <a:p>
            <a:pPr algn="ctr"/>
            <a:r>
              <a:rPr lang="en-IN" sz="2800" dirty="0"/>
              <a:t>ADMIN ADD THEATER</a:t>
            </a:r>
          </a:p>
        </p:txBody>
      </p:sp>
      <p:pic>
        <p:nvPicPr>
          <p:cNvPr id="4" name="Content Placeholder 3" descr="A screenshot of a computer&#10;&#10;Description automatically generated">
            <a:extLst>
              <a:ext uri="{FF2B5EF4-FFF2-40B4-BE49-F238E27FC236}">
                <a16:creationId xmlns:a16="http://schemas.microsoft.com/office/drawing/2014/main" id="{76C02215-E4FE-3109-15E3-6C9476605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5480893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5BF97-70C7-4BE3-A602-3095EA6E25E8}"/>
              </a:ext>
            </a:extLst>
          </p:cNvPr>
          <p:cNvSpPr>
            <a:spLocks noGrp="1"/>
          </p:cNvSpPr>
          <p:nvPr>
            <p:ph type="title"/>
          </p:nvPr>
        </p:nvSpPr>
        <p:spPr>
          <a:xfrm>
            <a:off x="557720" y="612843"/>
            <a:ext cx="2312480" cy="1499738"/>
          </a:xfrm>
        </p:spPr>
        <p:txBody>
          <a:bodyPr anchor="b">
            <a:normAutofit/>
          </a:bodyPr>
          <a:lstStyle/>
          <a:p>
            <a:pPr algn="ctr"/>
            <a:r>
              <a:rPr lang="en-IN" sz="2800" dirty="0"/>
              <a:t>ADMIN EDIT THEATER</a:t>
            </a:r>
          </a:p>
        </p:txBody>
      </p:sp>
      <p:pic>
        <p:nvPicPr>
          <p:cNvPr id="4" name="Content Placeholder 3" descr="A screenshot of a computer&#10;&#10;Description automatically generated">
            <a:extLst>
              <a:ext uri="{FF2B5EF4-FFF2-40B4-BE49-F238E27FC236}">
                <a16:creationId xmlns:a16="http://schemas.microsoft.com/office/drawing/2014/main" id="{43F5E7DE-E60A-7584-C8AC-D05E8E0448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29369310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5BF97-70C7-4BE3-A602-3095EA6E25E8}"/>
              </a:ext>
            </a:extLst>
          </p:cNvPr>
          <p:cNvSpPr>
            <a:spLocks noGrp="1"/>
          </p:cNvSpPr>
          <p:nvPr>
            <p:ph type="title"/>
          </p:nvPr>
        </p:nvSpPr>
        <p:spPr>
          <a:xfrm>
            <a:off x="557720" y="612843"/>
            <a:ext cx="2312480" cy="1499738"/>
          </a:xfrm>
        </p:spPr>
        <p:txBody>
          <a:bodyPr anchor="b">
            <a:normAutofit/>
          </a:bodyPr>
          <a:lstStyle/>
          <a:p>
            <a:pPr algn="ctr"/>
            <a:r>
              <a:rPr lang="en-IN" sz="2800" dirty="0"/>
              <a:t>MOVIE SHOW</a:t>
            </a:r>
          </a:p>
        </p:txBody>
      </p:sp>
      <p:pic>
        <p:nvPicPr>
          <p:cNvPr id="5" name="Content Placeholder 4" descr="A screenshot of a movie list&#10;&#10;Description automatically generated">
            <a:extLst>
              <a:ext uri="{FF2B5EF4-FFF2-40B4-BE49-F238E27FC236}">
                <a16:creationId xmlns:a16="http://schemas.microsoft.com/office/drawing/2014/main" id="{8AE9399D-8685-395E-3258-3B6AB1D5B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2"/>
            <a:ext cx="8212113" cy="6064595"/>
          </a:xfrm>
        </p:spPr>
      </p:pic>
      <p:sp>
        <p:nvSpPr>
          <p:cNvPr id="17" name="Rectangle 1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154326419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 name="Rectangle 180">
            <a:extLst>
              <a:ext uri="{FF2B5EF4-FFF2-40B4-BE49-F238E27FC236}">
                <a16:creationId xmlns:a16="http://schemas.microsoft.com/office/drawing/2014/main" id="{A7A821B9-0CFF-4B38-BBA6-D630BD3AF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24701-17C7-4FDB-844F-248D2C7C34A0}"/>
              </a:ext>
            </a:extLst>
          </p:cNvPr>
          <p:cNvSpPr>
            <a:spLocks noGrp="1"/>
          </p:cNvSpPr>
          <p:nvPr>
            <p:ph type="title"/>
          </p:nvPr>
        </p:nvSpPr>
        <p:spPr>
          <a:xfrm>
            <a:off x="8660189" y="643464"/>
            <a:ext cx="2888344" cy="5571071"/>
          </a:xfrm>
        </p:spPr>
        <p:txBody>
          <a:bodyPr vert="horz" lIns="91440" tIns="45720" rIns="91440" bIns="45720" rtlCol="0">
            <a:normAutofit/>
          </a:bodyPr>
          <a:lstStyle/>
          <a:p>
            <a:pPr marL="228600" marR="0" lvl="0" indent="-228600" fontAlgn="auto">
              <a:spcAft>
                <a:spcPts val="0"/>
              </a:spcAft>
              <a:buClr>
                <a:schemeClr val="accent1"/>
              </a:buClr>
              <a:buSzPct val="100000"/>
              <a:tabLst/>
              <a:defRPr/>
            </a:pPr>
            <a:br>
              <a:rPr kumimoji="0" lang="en-US" sz="2200" b="1" i="0" u="none" strike="noStrike" cap="all" spc="-100" normalizeH="0" noProof="0">
                <a:ln>
                  <a:noFill/>
                </a:ln>
                <a:solidFill>
                  <a:schemeClr val="bg1"/>
                </a:solidFill>
                <a:uLnTx/>
                <a:uFillTx/>
              </a:rPr>
            </a:br>
            <a:br>
              <a:rPr kumimoji="0" lang="en-US" sz="2200" b="1" i="0" u="none" strike="noStrike" cap="all" spc="-100" normalizeH="0" noProof="0">
                <a:ln>
                  <a:noFill/>
                </a:ln>
                <a:solidFill>
                  <a:schemeClr val="bg1"/>
                </a:solidFill>
                <a:uLnTx/>
                <a:uFillTx/>
              </a:rPr>
            </a:br>
            <a:r>
              <a:rPr kumimoji="0" lang="en-US" sz="2200" b="1" i="0" u="none" strike="noStrike" cap="all" spc="-100" normalizeH="0" noProof="0">
                <a:ln>
                  <a:noFill/>
                </a:ln>
                <a:solidFill>
                  <a:schemeClr val="bg1"/>
                </a:solidFill>
                <a:uLnTx/>
                <a:uFillTx/>
              </a:rPr>
              <a:t>RLL project PRESENTATION </a:t>
            </a:r>
            <a:br>
              <a:rPr kumimoji="0" lang="en-US" sz="2200" b="1" i="0" u="none" strike="noStrike" cap="all" spc="-100" normalizeH="0" noProof="0">
                <a:ln>
                  <a:noFill/>
                </a:ln>
                <a:solidFill>
                  <a:schemeClr val="bg1"/>
                </a:solidFill>
                <a:uLnTx/>
                <a:uFillTx/>
              </a:rPr>
            </a:br>
            <a:r>
              <a:rPr kumimoji="0" lang="en-US" sz="2200" b="1" i="0" u="none" strike="noStrike" cap="all" spc="-100" normalizeH="0" noProof="0">
                <a:ln>
                  <a:noFill/>
                </a:ln>
                <a:solidFill>
                  <a:schemeClr val="bg1"/>
                </a:solidFill>
                <a:uLnTx/>
                <a:uFillTx/>
              </a:rPr>
              <a:t>on </a:t>
            </a:r>
            <a:br>
              <a:rPr kumimoji="0" lang="en-US" sz="2200" b="1" i="0" u="none" strike="noStrike" cap="all" spc="-100" normalizeH="0" noProof="0">
                <a:ln>
                  <a:noFill/>
                </a:ln>
                <a:solidFill>
                  <a:schemeClr val="bg1"/>
                </a:solidFill>
                <a:uLnTx/>
                <a:uFillTx/>
              </a:rPr>
            </a:br>
            <a:r>
              <a:rPr kumimoji="0" lang="en-US" sz="2200" b="1" i="0" u="none" strike="noStrike" cap="all" spc="-100" normalizeH="0" noProof="0">
                <a:ln>
                  <a:noFill/>
                </a:ln>
                <a:solidFill>
                  <a:schemeClr val="bg1"/>
                </a:solidFill>
                <a:uLnTx/>
                <a:uFillTx/>
              </a:rPr>
              <a:t>---------------------------------ONLINE MOVIE TICKET BOOKING SYSTEM</a:t>
            </a:r>
            <a:br>
              <a:rPr kumimoji="0" lang="en-US" sz="2200" b="1" i="0" u="none" strike="noStrike" cap="all" spc="-100" normalizeH="0" noProof="0">
                <a:ln>
                  <a:noFill/>
                </a:ln>
                <a:solidFill>
                  <a:schemeClr val="bg1"/>
                </a:solidFill>
                <a:uLnTx/>
                <a:uFillTx/>
              </a:rPr>
            </a:br>
            <a:r>
              <a:rPr kumimoji="0" lang="en-US" sz="2200" b="1" i="0" u="none" strike="noStrike" cap="all" spc="-100" normalizeH="0" noProof="0">
                <a:ln>
                  <a:noFill/>
                </a:ln>
                <a:solidFill>
                  <a:schemeClr val="bg1"/>
                </a:solidFill>
                <a:uLnTx/>
                <a:uFillTx/>
              </a:rPr>
              <a:t>---------------------------------</a:t>
            </a:r>
            <a:br>
              <a:rPr kumimoji="0" lang="en-US" sz="2200" b="1" i="0" u="none" strike="noStrike" cap="all" spc="-100" normalizeH="0" noProof="0">
                <a:ln>
                  <a:noFill/>
                </a:ln>
                <a:solidFill>
                  <a:schemeClr val="bg1"/>
                </a:solidFill>
                <a:uLnTx/>
                <a:uFillTx/>
              </a:rPr>
            </a:br>
            <a:r>
              <a:rPr kumimoji="0" lang="en-US" sz="2200" b="1" i="0" u="none" strike="noStrike" cap="all" spc="-100" normalizeH="0" noProof="0">
                <a:ln>
                  <a:noFill/>
                </a:ln>
                <a:solidFill>
                  <a:schemeClr val="bg1"/>
                </a:solidFill>
                <a:uLnTx/>
                <a:uFillTx/>
              </a:rPr>
              <a:t>Presented By :      </a:t>
            </a:r>
            <a:br>
              <a:rPr kumimoji="0" lang="en-US" sz="2200" b="1" i="0" u="none" strike="noStrike" cap="all" spc="-100" normalizeH="0" noProof="0">
                <a:ln>
                  <a:noFill/>
                </a:ln>
                <a:solidFill>
                  <a:schemeClr val="bg1"/>
                </a:solidFill>
                <a:uLnTx/>
                <a:uFillTx/>
              </a:rPr>
            </a:br>
            <a:r>
              <a:rPr lang="en-US" sz="2200" b="1" cap="all" spc="-100">
                <a:solidFill>
                  <a:schemeClr val="bg1"/>
                </a:solidFill>
              </a:rPr>
              <a:t>Group</a:t>
            </a:r>
            <a:r>
              <a:rPr kumimoji="0" lang="en-US" sz="2200" b="1" i="0" u="none" strike="noStrike" cap="all" spc="-100" normalizeH="0" noProof="0">
                <a:ln>
                  <a:noFill/>
                </a:ln>
                <a:solidFill>
                  <a:schemeClr val="bg1"/>
                </a:solidFill>
                <a:uLnTx/>
                <a:uFillTx/>
              </a:rPr>
              <a:t>:-  4</a:t>
            </a:r>
            <a:br>
              <a:rPr kumimoji="0" lang="en-US" sz="2200" i="0" u="none" strike="noStrike" cap="all" spc="-100" normalizeH="0" noProof="0">
                <a:ln>
                  <a:noFill/>
                </a:ln>
                <a:solidFill>
                  <a:schemeClr val="bg1"/>
                </a:solidFill>
                <a:uLnTx/>
                <a:uFillTx/>
              </a:rPr>
            </a:br>
            <a:br>
              <a:rPr kumimoji="0" lang="en-US" sz="2200" i="0" u="none" strike="noStrike" cap="all" spc="-100" normalizeH="0" noProof="0">
                <a:ln>
                  <a:noFill/>
                </a:ln>
                <a:solidFill>
                  <a:schemeClr val="bg1"/>
                </a:solidFill>
                <a:uLnTx/>
                <a:uFillTx/>
              </a:rPr>
            </a:br>
            <a:br>
              <a:rPr kumimoji="0" lang="en-US" sz="2200" i="0" u="none" strike="noStrike" cap="all" spc="-100" normalizeH="0" noProof="0">
                <a:ln>
                  <a:noFill/>
                </a:ln>
                <a:solidFill>
                  <a:schemeClr val="bg1"/>
                </a:solidFill>
                <a:uLnTx/>
                <a:uFillTx/>
              </a:rPr>
            </a:br>
            <a:endParaRPr lang="en-US" sz="2200" cap="all" spc="-100">
              <a:solidFill>
                <a:schemeClr val="bg1"/>
              </a:solidFill>
            </a:endParaRPr>
          </a:p>
        </p:txBody>
      </p:sp>
      <p:sp>
        <p:nvSpPr>
          <p:cNvPr id="189" name="Rectangle 182">
            <a:extLst>
              <a:ext uri="{FF2B5EF4-FFF2-40B4-BE49-F238E27FC236}">
                <a16:creationId xmlns:a16="http://schemas.microsoft.com/office/drawing/2014/main" id="{C16394E5-E242-48C2-9BFF-BDCB27E4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4">
            <a:extLst>
              <a:ext uri="{FF2B5EF4-FFF2-40B4-BE49-F238E27FC236}">
                <a16:creationId xmlns:a16="http://schemas.microsoft.com/office/drawing/2014/main" id="{4E8EFCA7-18D5-4FA9-867D-374429893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3" y="643464"/>
            <a:ext cx="6909336"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useBgFill="1">
        <p:nvSpPr>
          <p:cNvPr id="187" name="Rectangle 186">
            <a:extLst>
              <a:ext uri="{FF2B5EF4-FFF2-40B4-BE49-F238E27FC236}">
                <a16:creationId xmlns:a16="http://schemas.microsoft.com/office/drawing/2014/main" id="{EB3182AD-CBBA-42F2-964B-8C8644688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071" y="809244"/>
            <a:ext cx="6583680" cy="5239512"/>
          </a:xfrm>
          <a:prstGeom prst="rect">
            <a:avLst/>
          </a:prstGeom>
          <a:ln w="6350" cap="sq" cmpd="sng" algn="ctr">
            <a:solidFill>
              <a:schemeClr val="tx1">
                <a:lumMod val="50000"/>
                <a:lumOff val="50000"/>
              </a:schemeClr>
            </a:solidFill>
            <a:prstDash val="solid"/>
            <a:miter lim="800000"/>
          </a:ln>
          <a:effectLst/>
        </p:spPr>
        <p:txBody>
          <a:bodyPr/>
          <a:lstStyle/>
          <a:p>
            <a:endParaRPr lang="en-IN"/>
          </a:p>
        </p:txBody>
      </p:sp>
      <p:graphicFrame>
        <p:nvGraphicFramePr>
          <p:cNvPr id="6" name="Table 6">
            <a:extLst>
              <a:ext uri="{FF2B5EF4-FFF2-40B4-BE49-F238E27FC236}">
                <a16:creationId xmlns:a16="http://schemas.microsoft.com/office/drawing/2014/main" id="{6095ADA8-508E-4EC9-B8E2-7E294B17C962}"/>
              </a:ext>
            </a:extLst>
          </p:cNvPr>
          <p:cNvGraphicFramePr>
            <a:graphicFrameLocks noGrp="1"/>
          </p:cNvGraphicFramePr>
          <p:nvPr>
            <p:ph idx="1"/>
          </p:nvPr>
        </p:nvGraphicFramePr>
        <p:xfrm>
          <a:off x="1603386" y="1286931"/>
          <a:ext cx="5034769" cy="4284140"/>
        </p:xfrm>
        <a:graphic>
          <a:graphicData uri="http://schemas.openxmlformats.org/drawingml/2006/table">
            <a:tbl>
              <a:tblPr firstRow="1" bandRow="1">
                <a:noFill/>
                <a:tableStyleId>{5C22544A-7EE6-4342-B048-85BDC9FD1C3A}</a:tableStyleId>
              </a:tblPr>
              <a:tblGrid>
                <a:gridCol w="4903368">
                  <a:extLst>
                    <a:ext uri="{9D8B030D-6E8A-4147-A177-3AD203B41FA5}">
                      <a16:colId xmlns:a16="http://schemas.microsoft.com/office/drawing/2014/main" val="3825819438"/>
                    </a:ext>
                  </a:extLst>
                </a:gridCol>
                <a:gridCol w="131401">
                  <a:extLst>
                    <a:ext uri="{9D8B030D-6E8A-4147-A177-3AD203B41FA5}">
                      <a16:colId xmlns:a16="http://schemas.microsoft.com/office/drawing/2014/main" val="587005795"/>
                    </a:ext>
                  </a:extLst>
                </a:gridCol>
              </a:tblGrid>
              <a:tr h="423482">
                <a:tc>
                  <a:txBody>
                    <a:bodyPr/>
                    <a:lstStyle/>
                    <a:p>
                      <a:pPr algn="ctr"/>
                      <a:r>
                        <a:rPr lang="en-IN" sz="1400" b="1" cap="none" spc="0" dirty="0">
                          <a:solidFill>
                            <a:srgbClr val="FFFF00"/>
                          </a:solidFill>
                        </a:rPr>
                        <a:t>NAME</a:t>
                      </a:r>
                    </a:p>
                  </a:txBody>
                  <a:tcPr marL="61834" marR="44167" marT="88334" marB="88334" anchor="ctr">
                    <a:lnL w="12700" cmpd="sng">
                      <a:noFill/>
                    </a:lnL>
                    <a:lnR w="12700" cmpd="sng">
                      <a:noFill/>
                    </a:lnR>
                    <a:lnT w="19050" cap="flat" cmpd="sng" algn="ctr">
                      <a:noFill/>
                      <a:prstDash val="solid"/>
                    </a:lnT>
                    <a:lnB w="38100" cmpd="sng">
                      <a:noFill/>
                    </a:lnB>
                    <a:solidFill>
                      <a:schemeClr val="tx1"/>
                    </a:solidFill>
                  </a:tcPr>
                </a:tc>
                <a:tc>
                  <a:txBody>
                    <a:bodyPr/>
                    <a:lstStyle/>
                    <a:p>
                      <a:pPr algn="ctr"/>
                      <a:endParaRPr lang="en-IN" sz="1400" b="1" cap="none" spc="0" dirty="0">
                        <a:solidFill>
                          <a:srgbClr val="FFFF00"/>
                        </a:solidFill>
                      </a:endParaRPr>
                    </a:p>
                  </a:txBody>
                  <a:tcPr marL="61834" marR="44167" marT="88334" marB="88334"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4279106898"/>
                  </a:ext>
                </a:extLst>
              </a:tr>
              <a:tr h="381250">
                <a:tc>
                  <a:txBody>
                    <a:bodyPr/>
                    <a:lstStyle/>
                    <a:p>
                      <a:pPr algn="ctr"/>
                      <a:r>
                        <a:rPr lang="en-IN" sz="1200" b="1" cap="none" spc="0">
                          <a:solidFill>
                            <a:schemeClr val="tx1">
                              <a:lumMod val="95000"/>
                              <a:lumOff val="5000"/>
                            </a:schemeClr>
                          </a:solidFill>
                        </a:rPr>
                        <a:t>SOUMYA RANJAN ROUT</a:t>
                      </a:r>
                    </a:p>
                  </a:txBody>
                  <a:tcPr marL="61834" marR="44167" marT="76202" marB="88334">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2315411856"/>
                  </a:ext>
                </a:extLst>
              </a:tr>
              <a:tr h="381250">
                <a:tc>
                  <a:txBody>
                    <a:bodyPr/>
                    <a:lstStyle/>
                    <a:p>
                      <a:pPr algn="ctr"/>
                      <a:r>
                        <a:rPr lang="en-IN" sz="1200" b="1" cap="none" spc="0" dirty="0">
                          <a:solidFill>
                            <a:schemeClr val="tx1">
                              <a:lumMod val="95000"/>
                              <a:lumOff val="5000"/>
                            </a:schemeClr>
                          </a:solidFill>
                        </a:rPr>
                        <a:t>TANUJ PANDEY</a:t>
                      </a: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lvl="0" indent="0" algn="ctr">
                        <a:buNone/>
                      </a:pPr>
                      <a:endParaRPr lang="en-US"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854224420"/>
                  </a:ext>
                </a:extLst>
              </a:tr>
              <a:tr h="381250">
                <a:tc>
                  <a:txBody>
                    <a:bodyPr/>
                    <a:lstStyle/>
                    <a:p>
                      <a:pPr algn="ctr"/>
                      <a:r>
                        <a:rPr lang="en-IN" sz="1200" b="1" cap="none" spc="0">
                          <a:solidFill>
                            <a:schemeClr val="tx1">
                              <a:lumMod val="95000"/>
                              <a:lumOff val="5000"/>
                            </a:schemeClr>
                          </a:solidFill>
                        </a:rPr>
                        <a:t>DHINESHKUMAR A</a:t>
                      </a: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26575423"/>
                  </a:ext>
                </a:extLst>
              </a:tr>
              <a:tr h="381250">
                <a:tc>
                  <a:txBody>
                    <a:bodyPr/>
                    <a:lstStyle/>
                    <a:p>
                      <a:pPr algn="ctr"/>
                      <a:r>
                        <a:rPr lang="en-IN" sz="1200" b="1" cap="none" spc="0">
                          <a:solidFill>
                            <a:schemeClr val="tx1">
                              <a:lumMod val="95000"/>
                              <a:lumOff val="5000"/>
                            </a:schemeClr>
                          </a:solidFill>
                        </a:rPr>
                        <a:t>VEDANT SAHANE</a:t>
                      </a: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00268261"/>
                  </a:ext>
                </a:extLst>
              </a:tr>
              <a:tr h="381250">
                <a:tc>
                  <a:txBody>
                    <a:bodyPr/>
                    <a:lstStyle/>
                    <a:p>
                      <a:pPr algn="ctr"/>
                      <a:r>
                        <a:rPr lang="en-IN" sz="1200" b="1" cap="none" spc="0">
                          <a:solidFill>
                            <a:schemeClr val="tx1">
                              <a:lumMod val="95000"/>
                              <a:lumOff val="5000"/>
                            </a:schemeClr>
                          </a:solidFill>
                        </a:rPr>
                        <a:t>UJJWAL AKASH</a:t>
                      </a: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880762082"/>
                  </a:ext>
                </a:extLst>
              </a:tr>
              <a:tr h="381250">
                <a:tc>
                  <a:txBody>
                    <a:bodyPr/>
                    <a:lstStyle/>
                    <a:p>
                      <a:pPr algn="ctr"/>
                      <a:r>
                        <a:rPr lang="en-IN" sz="1200" b="1" cap="none" spc="0">
                          <a:solidFill>
                            <a:schemeClr val="tx1">
                              <a:lumMod val="95000"/>
                              <a:lumOff val="5000"/>
                            </a:schemeClr>
                          </a:solidFill>
                        </a:rPr>
                        <a:t>KARAMSETTY MANEESH</a:t>
                      </a: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84744841"/>
                  </a:ext>
                </a:extLst>
              </a:tr>
              <a:tr h="381250">
                <a:tc>
                  <a:txBody>
                    <a:bodyPr/>
                    <a:lstStyle/>
                    <a:p>
                      <a:pPr algn="ctr"/>
                      <a:r>
                        <a:rPr lang="en-IN" sz="1200" b="1" cap="none" spc="0">
                          <a:solidFill>
                            <a:schemeClr val="tx1">
                              <a:lumMod val="95000"/>
                              <a:lumOff val="5000"/>
                            </a:schemeClr>
                          </a:solidFill>
                        </a:rPr>
                        <a:t>RAKSHITH SHETTY</a:t>
                      </a: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581146770"/>
                  </a:ext>
                </a:extLst>
              </a:tr>
              <a:tr h="381250">
                <a:tc>
                  <a:txBody>
                    <a:bodyPr/>
                    <a:lstStyle/>
                    <a:p>
                      <a:pPr algn="ctr"/>
                      <a:r>
                        <a:rPr lang="en-IN" sz="1200" b="1" cap="none" spc="0">
                          <a:solidFill>
                            <a:schemeClr val="tx1">
                              <a:lumMod val="95000"/>
                              <a:lumOff val="5000"/>
                            </a:schemeClr>
                          </a:solidFill>
                        </a:rPr>
                        <a:t>AMAN SRIVASTAV</a:t>
                      </a: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78133315"/>
                  </a:ext>
                </a:extLst>
              </a:tr>
              <a:tr h="405329">
                <a:tc>
                  <a:txBody>
                    <a:bodyPr/>
                    <a:lstStyle/>
                    <a:p>
                      <a:endParaRPr lang="en-IN" sz="1200" b="1" cap="none" spc="0">
                        <a:solidFill>
                          <a:schemeClr val="tx1">
                            <a:lumMod val="95000"/>
                            <a:lumOff val="5000"/>
                          </a:schemeClr>
                        </a:solidFill>
                      </a:endParaRP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endParaRPr lang="en-IN" sz="1200" b="1"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053827544"/>
                  </a:ext>
                </a:extLst>
              </a:tr>
              <a:tr h="405329">
                <a:tc>
                  <a:txBody>
                    <a:bodyPr/>
                    <a:lstStyle/>
                    <a:p>
                      <a:endParaRPr lang="en-IN" sz="1200" cap="none" spc="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endParaRPr lang="en-IN" sz="1200" cap="none" spc="0" dirty="0">
                        <a:solidFill>
                          <a:schemeClr val="tx1">
                            <a:lumMod val="95000"/>
                            <a:lumOff val="5000"/>
                          </a:schemeClr>
                        </a:solidFill>
                      </a:endParaRPr>
                    </a:p>
                  </a:txBody>
                  <a:tcPr marL="61834" marR="44167" marT="76202" marB="88334">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49284266"/>
                  </a:ext>
                </a:extLst>
              </a:tr>
            </a:tbl>
          </a:graphicData>
        </a:graphic>
      </p:graphicFrame>
    </p:spTree>
    <p:extLst>
      <p:ext uri="{BB962C8B-B14F-4D97-AF65-F5344CB8AC3E}">
        <p14:creationId xmlns:p14="http://schemas.microsoft.com/office/powerpoint/2010/main" val="157902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19B51-9155-470C-924E-9D5F6C610674}"/>
              </a:ext>
            </a:extLst>
          </p:cNvPr>
          <p:cNvSpPr>
            <a:spLocks noGrp="1"/>
          </p:cNvSpPr>
          <p:nvPr>
            <p:ph type="title"/>
          </p:nvPr>
        </p:nvSpPr>
        <p:spPr>
          <a:xfrm>
            <a:off x="557720" y="612843"/>
            <a:ext cx="2312480" cy="1499738"/>
          </a:xfrm>
        </p:spPr>
        <p:txBody>
          <a:bodyPr anchor="b">
            <a:normAutofit/>
          </a:bodyPr>
          <a:lstStyle/>
          <a:p>
            <a:r>
              <a:rPr lang="en-IN" sz="2800" dirty="0"/>
              <a:t>USER LOGIN</a:t>
            </a:r>
          </a:p>
        </p:txBody>
      </p:sp>
      <p:pic>
        <p:nvPicPr>
          <p:cNvPr id="4" name="Content Placeholder 3" descr="A screen shot of a computer&#10;&#10;Description automatically generated">
            <a:extLst>
              <a:ext uri="{FF2B5EF4-FFF2-40B4-BE49-F238E27FC236}">
                <a16:creationId xmlns:a16="http://schemas.microsoft.com/office/drawing/2014/main" id="{860CD587-0D67-3DD4-3DDF-B4C6BD5BB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231880734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290AE-27DC-4522-AFE1-59D024385659}"/>
              </a:ext>
            </a:extLst>
          </p:cNvPr>
          <p:cNvSpPr>
            <a:spLocks noGrp="1"/>
          </p:cNvSpPr>
          <p:nvPr>
            <p:ph type="title"/>
          </p:nvPr>
        </p:nvSpPr>
        <p:spPr>
          <a:xfrm>
            <a:off x="557720" y="612843"/>
            <a:ext cx="2312480" cy="1499738"/>
          </a:xfrm>
        </p:spPr>
        <p:txBody>
          <a:bodyPr anchor="b">
            <a:normAutofit/>
          </a:bodyPr>
          <a:lstStyle/>
          <a:p>
            <a:pPr algn="ctr"/>
            <a:r>
              <a:rPr lang="en-IN" sz="2800" dirty="0"/>
              <a:t>USER SIGNUP</a:t>
            </a:r>
          </a:p>
        </p:txBody>
      </p:sp>
      <p:pic>
        <p:nvPicPr>
          <p:cNvPr id="4" name="Content Placeholder 3" descr="A computer screen shot of a login form&#10;&#10;Description automatically generated">
            <a:extLst>
              <a:ext uri="{FF2B5EF4-FFF2-40B4-BE49-F238E27FC236}">
                <a16:creationId xmlns:a16="http://schemas.microsoft.com/office/drawing/2014/main" id="{35B9B228-6257-7F3E-9935-EA686C4B7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26" name="Rectangle 2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1898275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3078-5762-42A6-964D-3A15E1725405}"/>
              </a:ext>
            </a:extLst>
          </p:cNvPr>
          <p:cNvSpPr>
            <a:spLocks noGrp="1"/>
          </p:cNvSpPr>
          <p:nvPr>
            <p:ph type="title"/>
          </p:nvPr>
        </p:nvSpPr>
        <p:spPr>
          <a:xfrm>
            <a:off x="557720" y="612843"/>
            <a:ext cx="2312480" cy="1499738"/>
          </a:xfrm>
        </p:spPr>
        <p:txBody>
          <a:bodyPr anchor="b">
            <a:normAutofit/>
          </a:bodyPr>
          <a:lstStyle/>
          <a:p>
            <a:pPr algn="ctr"/>
            <a:r>
              <a:rPr lang="en-IN" sz="2800" dirty="0"/>
              <a:t>FORGET-PASSWORD</a:t>
            </a:r>
          </a:p>
        </p:txBody>
      </p:sp>
      <p:pic>
        <p:nvPicPr>
          <p:cNvPr id="4" name="Content Placeholder 3" descr="A screenshot of a computer&#10;&#10;Description automatically generated">
            <a:extLst>
              <a:ext uri="{FF2B5EF4-FFF2-40B4-BE49-F238E27FC236}">
                <a16:creationId xmlns:a16="http://schemas.microsoft.com/office/drawing/2014/main" id="{2BCC256A-6B21-3258-FEEC-B96302CBAD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5"/>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27912519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AE3A3-FDA3-45E2-AAC8-C05931EDE170}"/>
              </a:ext>
            </a:extLst>
          </p:cNvPr>
          <p:cNvSpPr>
            <a:spLocks noGrp="1"/>
          </p:cNvSpPr>
          <p:nvPr>
            <p:ph type="title"/>
          </p:nvPr>
        </p:nvSpPr>
        <p:spPr>
          <a:xfrm>
            <a:off x="557720" y="612843"/>
            <a:ext cx="2312480" cy="1499738"/>
          </a:xfrm>
        </p:spPr>
        <p:txBody>
          <a:bodyPr anchor="b">
            <a:normAutofit/>
          </a:bodyPr>
          <a:lstStyle/>
          <a:p>
            <a:pPr algn="ctr"/>
            <a:r>
              <a:rPr lang="en-IN" sz="2800" dirty="0"/>
              <a:t>FORGET-PASSWORD</a:t>
            </a:r>
          </a:p>
        </p:txBody>
      </p:sp>
      <p:pic>
        <p:nvPicPr>
          <p:cNvPr id="4" name="Content Placeholder 3" descr="A screenshot of a computer&#10;&#10;Description automatically generated">
            <a:extLst>
              <a:ext uri="{FF2B5EF4-FFF2-40B4-BE49-F238E27FC236}">
                <a16:creationId xmlns:a16="http://schemas.microsoft.com/office/drawing/2014/main" id="{93E9B58E-B383-836E-2DDC-D8C9B85CE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67779580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C263F-D4FF-42DD-83A0-6C37D12C454D}"/>
              </a:ext>
            </a:extLst>
          </p:cNvPr>
          <p:cNvSpPr>
            <a:spLocks noGrp="1"/>
          </p:cNvSpPr>
          <p:nvPr>
            <p:ph type="title"/>
          </p:nvPr>
        </p:nvSpPr>
        <p:spPr>
          <a:xfrm>
            <a:off x="557720" y="612843"/>
            <a:ext cx="2312480" cy="1499738"/>
          </a:xfrm>
        </p:spPr>
        <p:txBody>
          <a:bodyPr anchor="b">
            <a:normAutofit/>
          </a:bodyPr>
          <a:lstStyle/>
          <a:p>
            <a:r>
              <a:rPr lang="en-IN" sz="2800" dirty="0"/>
              <a:t>USER-HOME</a:t>
            </a:r>
          </a:p>
        </p:txBody>
      </p:sp>
      <p:pic>
        <p:nvPicPr>
          <p:cNvPr id="4" name="Content Placeholder 3" descr="A screenshot of a movie&#10;&#10;Description automatically generated">
            <a:extLst>
              <a:ext uri="{FF2B5EF4-FFF2-40B4-BE49-F238E27FC236}">
                <a16:creationId xmlns:a16="http://schemas.microsoft.com/office/drawing/2014/main" id="{ECF33012-1C1D-D2F4-9CFB-2B0DACF9A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12114"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7015553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095F7-BC3E-4393-9224-912AE4979B6D}"/>
              </a:ext>
            </a:extLst>
          </p:cNvPr>
          <p:cNvSpPr>
            <a:spLocks noGrp="1"/>
          </p:cNvSpPr>
          <p:nvPr>
            <p:ph type="title"/>
          </p:nvPr>
        </p:nvSpPr>
        <p:spPr>
          <a:xfrm>
            <a:off x="557720" y="612843"/>
            <a:ext cx="2312480" cy="1499738"/>
          </a:xfrm>
        </p:spPr>
        <p:txBody>
          <a:bodyPr anchor="b">
            <a:normAutofit/>
          </a:bodyPr>
          <a:lstStyle/>
          <a:p>
            <a:pPr algn="ctr"/>
            <a:r>
              <a:rPr lang="en-IN" sz="2800" dirty="0"/>
              <a:t>CHOOSE-MOVIE</a:t>
            </a:r>
          </a:p>
        </p:txBody>
      </p:sp>
      <p:pic>
        <p:nvPicPr>
          <p:cNvPr id="4" name="Content Placeholder 3" descr="A computer screen shot of a movie&#10;&#10;Description automatically generated">
            <a:extLst>
              <a:ext uri="{FF2B5EF4-FFF2-40B4-BE49-F238E27FC236}">
                <a16:creationId xmlns:a16="http://schemas.microsoft.com/office/drawing/2014/main" id="{F5319D70-182F-3682-78B9-9FCFDB990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6"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142730266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5AEAD-7F05-4D35-A3DF-897B06409AF2}"/>
              </a:ext>
            </a:extLst>
          </p:cNvPr>
          <p:cNvSpPr>
            <a:spLocks noGrp="1"/>
          </p:cNvSpPr>
          <p:nvPr>
            <p:ph type="title"/>
          </p:nvPr>
        </p:nvSpPr>
        <p:spPr>
          <a:xfrm>
            <a:off x="557720" y="612843"/>
            <a:ext cx="2312480" cy="1499738"/>
          </a:xfrm>
        </p:spPr>
        <p:txBody>
          <a:bodyPr anchor="b">
            <a:normAutofit/>
          </a:bodyPr>
          <a:lstStyle/>
          <a:p>
            <a:r>
              <a:rPr lang="en-IN" sz="2800" dirty="0"/>
              <a:t>BOOK-SEAT</a:t>
            </a:r>
          </a:p>
        </p:txBody>
      </p:sp>
      <p:pic>
        <p:nvPicPr>
          <p:cNvPr id="4" name="Content Placeholder 3" descr="A screenshot of a computer&#10;&#10;Description automatically generated">
            <a:extLst>
              <a:ext uri="{FF2B5EF4-FFF2-40B4-BE49-F238E27FC236}">
                <a16:creationId xmlns:a16="http://schemas.microsoft.com/office/drawing/2014/main" id="{8A77E05C-AE30-C6D7-B985-69D64722A6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5"/>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130967542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CF30B-7039-41AA-8790-2262FF1CBCE2}"/>
              </a:ext>
            </a:extLst>
          </p:cNvPr>
          <p:cNvSpPr>
            <a:spLocks noGrp="1"/>
          </p:cNvSpPr>
          <p:nvPr>
            <p:ph type="title"/>
          </p:nvPr>
        </p:nvSpPr>
        <p:spPr>
          <a:xfrm>
            <a:off x="557720" y="612843"/>
            <a:ext cx="2312480" cy="1499738"/>
          </a:xfrm>
        </p:spPr>
        <p:txBody>
          <a:bodyPr anchor="b">
            <a:normAutofit/>
          </a:bodyPr>
          <a:lstStyle/>
          <a:p>
            <a:r>
              <a:rPr lang="en-IN" sz="2800" dirty="0"/>
              <a:t>CHECKOUT</a:t>
            </a:r>
          </a:p>
        </p:txBody>
      </p:sp>
      <p:pic>
        <p:nvPicPr>
          <p:cNvPr id="4" name="Content Placeholder 3" descr="A screen shot of a computer&#10;&#10;Description automatically generated">
            <a:extLst>
              <a:ext uri="{FF2B5EF4-FFF2-40B4-BE49-F238E27FC236}">
                <a16:creationId xmlns:a16="http://schemas.microsoft.com/office/drawing/2014/main" id="{4ADC01A7-511F-2A1F-1622-42DB58DAE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6"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32983339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CF30B-7039-41AA-8790-2262FF1CBCE2}"/>
              </a:ext>
            </a:extLst>
          </p:cNvPr>
          <p:cNvSpPr>
            <a:spLocks noGrp="1"/>
          </p:cNvSpPr>
          <p:nvPr>
            <p:ph type="title"/>
          </p:nvPr>
        </p:nvSpPr>
        <p:spPr>
          <a:xfrm>
            <a:off x="557720" y="612843"/>
            <a:ext cx="2312480" cy="1499738"/>
          </a:xfrm>
        </p:spPr>
        <p:txBody>
          <a:bodyPr anchor="b">
            <a:normAutofit/>
          </a:bodyPr>
          <a:lstStyle/>
          <a:p>
            <a:pPr algn="ctr"/>
            <a:r>
              <a:rPr lang="en-IN" sz="2800" dirty="0"/>
              <a:t>PAYMENT</a:t>
            </a:r>
          </a:p>
        </p:txBody>
      </p:sp>
      <p:pic>
        <p:nvPicPr>
          <p:cNvPr id="5" name="Content Placeholder 4" descr="A screenshot of a computer&#10;&#10;Description automatically generated">
            <a:extLst>
              <a:ext uri="{FF2B5EF4-FFF2-40B4-BE49-F238E27FC236}">
                <a16:creationId xmlns:a16="http://schemas.microsoft.com/office/drawing/2014/main" id="{D4BF59CD-452C-1AB1-ADA0-2D247BA88B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380351"/>
            <a:ext cx="8203135" cy="6064596"/>
          </a:xfrm>
        </p:spPr>
      </p:pic>
      <p:sp>
        <p:nvSpPr>
          <p:cNvPr id="17" name="Rectangle 1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204331488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CF30B-7039-41AA-8790-2262FF1CBCE2}"/>
              </a:ext>
            </a:extLst>
          </p:cNvPr>
          <p:cNvSpPr>
            <a:spLocks noGrp="1"/>
          </p:cNvSpPr>
          <p:nvPr>
            <p:ph type="title"/>
          </p:nvPr>
        </p:nvSpPr>
        <p:spPr>
          <a:xfrm>
            <a:off x="557720" y="612843"/>
            <a:ext cx="2312480" cy="1499738"/>
          </a:xfrm>
        </p:spPr>
        <p:txBody>
          <a:bodyPr anchor="b">
            <a:normAutofit/>
          </a:bodyPr>
          <a:lstStyle/>
          <a:p>
            <a:pPr algn="ctr"/>
            <a:r>
              <a:rPr lang="en-IN" sz="2800" dirty="0"/>
              <a:t>ORDER-CONFIRM</a:t>
            </a:r>
          </a:p>
        </p:txBody>
      </p:sp>
      <p:pic>
        <p:nvPicPr>
          <p:cNvPr id="4" name="Content Placeholder 3" descr="A screenshot of a computer&#10;&#10;Description automatically generated">
            <a:extLst>
              <a:ext uri="{FF2B5EF4-FFF2-40B4-BE49-F238E27FC236}">
                <a16:creationId xmlns:a16="http://schemas.microsoft.com/office/drawing/2014/main" id="{0FD5A166-EB87-16DC-3CC1-047647DA6F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9764" y="413053"/>
            <a:ext cx="8203135" cy="6064596"/>
          </a:xfrm>
        </p:spPr>
      </p:pic>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Tree>
    <p:extLst>
      <p:ext uri="{BB962C8B-B14F-4D97-AF65-F5344CB8AC3E}">
        <p14:creationId xmlns:p14="http://schemas.microsoft.com/office/powerpoint/2010/main" val="2939104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neon sign&#10;&#10;Description automatically generated">
            <a:extLst>
              <a:ext uri="{FF2B5EF4-FFF2-40B4-BE49-F238E27FC236}">
                <a16:creationId xmlns:a16="http://schemas.microsoft.com/office/drawing/2014/main" id="{AA9E905E-8F5E-01D4-9052-44DA16ADA8AC}"/>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3159728-5F36-4A52-BAE2-CFBE402A28B1}"/>
              </a:ext>
            </a:extLst>
          </p:cNvPr>
          <p:cNvSpPr>
            <a:spLocks noGrp="1"/>
          </p:cNvSpPr>
          <p:nvPr>
            <p:ph type="title"/>
          </p:nvPr>
        </p:nvSpPr>
        <p:spPr>
          <a:xfrm>
            <a:off x="1066800" y="642594"/>
            <a:ext cx="10058400" cy="1371600"/>
          </a:xfrm>
        </p:spPr>
        <p:txBody>
          <a:bodyPr>
            <a:normAutofit/>
          </a:bodyPr>
          <a:lstStyle/>
          <a:p>
            <a:pPr algn="ctr"/>
            <a:r>
              <a:rPr lang="en-IN" b="1" dirty="0">
                <a:cs typeface="Times New Roman" pitchFamily="18" charset="0"/>
              </a:rPr>
              <a:t>INTRODUCTION </a:t>
            </a:r>
            <a:endParaRPr lang="en-IN" b="1" dirty="0"/>
          </a:p>
        </p:txBody>
      </p:sp>
      <p:sp>
        <p:nvSpPr>
          <p:cNvPr id="3" name="Content Placeholder 2">
            <a:extLst>
              <a:ext uri="{FF2B5EF4-FFF2-40B4-BE49-F238E27FC236}">
                <a16:creationId xmlns:a16="http://schemas.microsoft.com/office/drawing/2014/main" id="{650D76BD-9C83-45A1-90C3-10818ACC5E0A}"/>
              </a:ext>
            </a:extLst>
          </p:cNvPr>
          <p:cNvSpPr>
            <a:spLocks noGrp="1"/>
          </p:cNvSpPr>
          <p:nvPr>
            <p:ph idx="1"/>
          </p:nvPr>
        </p:nvSpPr>
        <p:spPr>
          <a:xfrm>
            <a:off x="1066800" y="2103120"/>
            <a:ext cx="10058400" cy="3849624"/>
          </a:xfrm>
        </p:spPr>
        <p:txBody>
          <a:bodyPr>
            <a:normAutofit/>
          </a:bodyPr>
          <a:lstStyle/>
          <a:p>
            <a:pPr algn="ctr"/>
            <a:r>
              <a:rPr lang="en-US" sz="1800" b="0" i="0" dirty="0">
                <a:solidFill>
                  <a:srgbClr val="D1D5DB"/>
                </a:solidFill>
                <a:effectLst/>
                <a:latin typeface="Söhne"/>
              </a:rPr>
              <a:t>The traditional way of getting movie tickets requires customers to visit the theater in person, wait in line, and buy tickets. This method poses challenges in terms of convenience and time efficiency.</a:t>
            </a:r>
          </a:p>
          <a:p>
            <a:pPr algn="ctr"/>
            <a:r>
              <a:rPr lang="en-US" sz="1800" b="0" i="0" dirty="0">
                <a:solidFill>
                  <a:srgbClr val="D1D5DB"/>
                </a:solidFill>
                <a:effectLst/>
                <a:latin typeface="Söhne"/>
              </a:rPr>
              <a:t>Our project aims to improve this by offering insights into online movie ticket booking systems. We'll highlight the tasks performed by various stakeholders in the supply chain and provide an automated platform for internet-based ticket reservations.</a:t>
            </a:r>
          </a:p>
          <a:p>
            <a:pPr algn="ctr"/>
            <a:r>
              <a:rPr lang="en-US" sz="1800" b="0" i="0" dirty="0">
                <a:solidFill>
                  <a:srgbClr val="D1D5DB"/>
                </a:solidFill>
                <a:effectLst/>
                <a:latin typeface="Söhne"/>
              </a:rPr>
              <a:t>Our project's core lies in capturing the activities of different participants in the ticketing process. We'll use advanced techniques to ensure up-to-date information management, enhancing operational efficiency. By comprehensively explaining online ticketing intricacies and roles within the supply chain, our project offers a holistic solution to traditional ticketing challenges.</a:t>
            </a:r>
          </a:p>
          <a:p>
            <a:pPr marL="6350" marR="568325" indent="-6350">
              <a:spcAft>
                <a:spcPts val="935"/>
              </a:spcAft>
            </a:pPr>
            <a:endParaRPr lang="en-IN" dirty="0">
              <a:effectLst/>
              <a:ea typeface="Times New Roman" panose="02020603050405020304" pitchFamily="18" charset="0"/>
            </a:endParaRPr>
          </a:p>
        </p:txBody>
      </p:sp>
      <p:sp>
        <p:nvSpPr>
          <p:cNvPr id="55" name="Rectangle 4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IN"/>
          </a:p>
        </p:txBody>
      </p:sp>
    </p:spTree>
    <p:extLst>
      <p:ext uri="{BB962C8B-B14F-4D97-AF65-F5344CB8AC3E}">
        <p14:creationId xmlns:p14="http://schemas.microsoft.com/office/powerpoint/2010/main" val="102068177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CF30B-7039-41AA-8790-2262FF1CBCE2}"/>
              </a:ext>
            </a:extLst>
          </p:cNvPr>
          <p:cNvSpPr>
            <a:spLocks noGrp="1"/>
          </p:cNvSpPr>
          <p:nvPr>
            <p:ph type="title"/>
          </p:nvPr>
        </p:nvSpPr>
        <p:spPr>
          <a:xfrm>
            <a:off x="557720" y="612843"/>
            <a:ext cx="2312480" cy="1499738"/>
          </a:xfrm>
        </p:spPr>
        <p:txBody>
          <a:bodyPr anchor="b">
            <a:normAutofit/>
          </a:bodyPr>
          <a:lstStyle/>
          <a:p>
            <a:pPr algn="ctr"/>
            <a:r>
              <a:rPr lang="en-US" sz="2800" dirty="0"/>
              <a:t>B</a:t>
            </a:r>
            <a:r>
              <a:rPr lang="en-IN" sz="2800" dirty="0"/>
              <a:t>OOKING-HISTORY</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7" name="Content Placeholder 6">
            <a:extLst>
              <a:ext uri="{FF2B5EF4-FFF2-40B4-BE49-F238E27FC236}">
                <a16:creationId xmlns:a16="http://schemas.microsoft.com/office/drawing/2014/main" id="{094AC803-90A1-ACAA-C00C-FFA4867ABD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444" y="390335"/>
            <a:ext cx="8212114" cy="6031893"/>
          </a:xfrm>
        </p:spPr>
      </p:pic>
    </p:spTree>
    <p:extLst>
      <p:ext uri="{BB962C8B-B14F-4D97-AF65-F5344CB8AC3E}">
        <p14:creationId xmlns:p14="http://schemas.microsoft.com/office/powerpoint/2010/main" val="281416410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green background&#10;&#10;Description automatically generated with medium confidence">
            <a:extLst>
              <a:ext uri="{FF2B5EF4-FFF2-40B4-BE49-F238E27FC236}">
                <a16:creationId xmlns:a16="http://schemas.microsoft.com/office/drawing/2014/main" id="{90583D32-972A-A49E-244D-4D11342B7052}"/>
              </a:ext>
            </a:extLst>
          </p:cNvPr>
          <p:cNvPicPr>
            <a:picLocks noChangeAspect="1"/>
          </p:cNvPicPr>
          <p:nvPr/>
        </p:nvPicPr>
        <p:blipFill rotWithShape="1">
          <a:blip r:embed="rId2">
            <a:alphaModFix amt="35000"/>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1DC0FAA6-E5A5-479B-95A1-F76FC0A09665}"/>
              </a:ext>
            </a:extLst>
          </p:cNvPr>
          <p:cNvSpPr>
            <a:spLocks noGrp="1"/>
          </p:cNvSpPr>
          <p:nvPr>
            <p:ph type="title"/>
          </p:nvPr>
        </p:nvSpPr>
        <p:spPr>
          <a:xfrm>
            <a:off x="1066800" y="642594"/>
            <a:ext cx="10058400" cy="1371600"/>
          </a:xfrm>
        </p:spPr>
        <p:txBody>
          <a:bodyPr>
            <a:normAutofit/>
          </a:bodyPr>
          <a:lstStyle/>
          <a:p>
            <a:pPr algn="ctr"/>
            <a:r>
              <a:rPr lang="en-IN" dirty="0"/>
              <a:t>Conclusion:</a:t>
            </a:r>
          </a:p>
        </p:txBody>
      </p:sp>
      <p:sp>
        <p:nvSpPr>
          <p:cNvPr id="3" name="Content Placeholder 2">
            <a:extLst>
              <a:ext uri="{FF2B5EF4-FFF2-40B4-BE49-F238E27FC236}">
                <a16:creationId xmlns:a16="http://schemas.microsoft.com/office/drawing/2014/main" id="{118D33CF-B840-46E8-BB78-AA4D3A64E9C1}"/>
              </a:ext>
            </a:extLst>
          </p:cNvPr>
          <p:cNvSpPr>
            <a:spLocks noGrp="1"/>
          </p:cNvSpPr>
          <p:nvPr>
            <p:ph idx="1"/>
          </p:nvPr>
        </p:nvSpPr>
        <p:spPr>
          <a:xfrm>
            <a:off x="1066800" y="2103120"/>
            <a:ext cx="10058400" cy="3849624"/>
          </a:xfrm>
        </p:spPr>
        <p:txBody>
          <a:bodyPr>
            <a:normAutofit/>
          </a:bodyPr>
          <a:lstStyle/>
          <a:p>
            <a:pPr marL="0" indent="0" algn="ctr">
              <a:buNone/>
            </a:pPr>
            <a:endParaRPr lang="en-IN" dirty="0">
              <a:effectLst/>
              <a:ea typeface="Times New Roman" panose="02020603050405020304" pitchFamily="18" charset="0"/>
            </a:endParaRPr>
          </a:p>
          <a:p>
            <a:pPr marL="0" indent="0" algn="ctr">
              <a:buNone/>
            </a:pPr>
            <a:endParaRPr lang="en-US" sz="1800" b="0" i="0" dirty="0">
              <a:solidFill>
                <a:srgbClr val="D1D5DB"/>
              </a:solidFill>
              <a:effectLst/>
              <a:latin typeface="Söhne"/>
            </a:endParaRPr>
          </a:p>
          <a:p>
            <a:pPr marL="0" indent="0" algn="ctr">
              <a:buNone/>
            </a:pPr>
            <a:r>
              <a:rPr lang="en-US" sz="1800" b="0" i="0" dirty="0">
                <a:solidFill>
                  <a:srgbClr val="D1D5DB"/>
                </a:solidFill>
                <a:effectLst/>
                <a:latin typeface="Söhne"/>
              </a:rPr>
              <a:t>The </a:t>
            </a:r>
            <a:r>
              <a:rPr lang="en-US" sz="1800" b="1" i="0" dirty="0">
                <a:solidFill>
                  <a:srgbClr val="D1D5DB"/>
                </a:solidFill>
                <a:effectLst/>
                <a:latin typeface="Söhne"/>
              </a:rPr>
              <a:t>Online Movie Ticket Booking System</a:t>
            </a:r>
            <a:r>
              <a:rPr lang="en-US" sz="1800" b="0" i="0" dirty="0">
                <a:solidFill>
                  <a:srgbClr val="D1D5DB"/>
                </a:solidFill>
                <a:effectLst/>
                <a:latin typeface="Söhne"/>
              </a:rPr>
              <a:t>, an outcome of the burgeoning Internet technology, facilitates streamlined movie ticket reservations through secure online platforms. This innovative solution not only eradicates the time-consuming ordeal of queuing but also underscores its commitment to user convenience and safety through sophisticated online interfaces. This paradigm shift in entertainment consumption encapsulates the essence of modernity and efficiency.</a:t>
            </a:r>
            <a:endParaRPr lang="en-IN" sz="1800" dirty="0">
              <a:effectLst/>
              <a:ea typeface="Times New Roman" panose="02020603050405020304" pitchFamily="18" charset="0"/>
            </a:endParaRPr>
          </a:p>
          <a:p>
            <a:endParaRPr lang="en-IN" dirty="0"/>
          </a:p>
        </p:txBody>
      </p:sp>
      <p:sp>
        <p:nvSpPr>
          <p:cNvPr id="18" name="Rectangle 17">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IN"/>
          </a:p>
        </p:txBody>
      </p:sp>
    </p:spTree>
    <p:extLst>
      <p:ext uri="{BB962C8B-B14F-4D97-AF65-F5344CB8AC3E}">
        <p14:creationId xmlns:p14="http://schemas.microsoft.com/office/powerpoint/2010/main" val="375319982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95" name="Rectangle 9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97" name="Rectangle 9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99" name="Group 9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00" name="Straight Connector 9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Rectangle 105">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BA741E-26D4-89E0-4639-0F36AACD518D}"/>
              </a:ext>
            </a:extLst>
          </p:cNvPr>
          <p:cNvPicPr>
            <a:picLocks noChangeAspect="1"/>
          </p:cNvPicPr>
          <p:nvPr/>
        </p:nvPicPr>
        <p:blipFill rotWithShape="1">
          <a:blip r:embed="rId2">
            <a:alphaModFix amt="45000"/>
          </a:blip>
          <a:srcRect t="7180" b="3534"/>
          <a:stretch/>
        </p:blipFill>
        <p:spPr>
          <a:xfrm>
            <a:off x="0" y="12"/>
            <a:ext cx="12192000" cy="6857988"/>
          </a:xfrm>
          <a:prstGeom prst="rect">
            <a:avLst/>
          </a:prstGeom>
        </p:spPr>
      </p:pic>
      <p:sp>
        <p:nvSpPr>
          <p:cNvPr id="108" name="Rectangle 107">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785F0DD4-6533-4B15-8F0F-D831E6E2D400}"/>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Thank you!</a:t>
            </a:r>
          </a:p>
        </p:txBody>
      </p:sp>
      <p:sp>
        <p:nvSpPr>
          <p:cNvPr id="110" name="Rectangle 109">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n-IN"/>
          </a:p>
        </p:txBody>
      </p:sp>
    </p:spTree>
    <p:extLst>
      <p:ext uri="{BB962C8B-B14F-4D97-AF65-F5344CB8AC3E}">
        <p14:creationId xmlns:p14="http://schemas.microsoft.com/office/powerpoint/2010/main" val="10703845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IN"/>
          </a:p>
        </p:txBody>
      </p:sp>
      <p:sp>
        <p:nvSpPr>
          <p:cNvPr id="59" name="Rectangle 55">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223FF2BD-4871-4530-AB34-5FE8032AC438}"/>
              </a:ext>
            </a:extLst>
          </p:cNvPr>
          <p:cNvSpPr>
            <a:spLocks noGrp="1"/>
          </p:cNvSpPr>
          <p:nvPr>
            <p:ph type="title"/>
          </p:nvPr>
        </p:nvSpPr>
        <p:spPr>
          <a:xfrm>
            <a:off x="676240" y="875324"/>
            <a:ext cx="3536510" cy="5093520"/>
          </a:xfrm>
        </p:spPr>
        <p:txBody>
          <a:bodyPr>
            <a:normAutofit/>
          </a:bodyPr>
          <a:lstStyle/>
          <a:p>
            <a:pPr algn="ctr"/>
            <a:r>
              <a:rPr lang="en-IN" sz="4400" b="1" dirty="0">
                <a:solidFill>
                  <a:srgbClr val="00B050"/>
                </a:solidFill>
              </a:rPr>
              <a:t>Background of the Project:</a:t>
            </a:r>
          </a:p>
        </p:txBody>
      </p:sp>
      <p:sp>
        <p:nvSpPr>
          <p:cNvPr id="3" name="Content Placeholder 2">
            <a:extLst>
              <a:ext uri="{FF2B5EF4-FFF2-40B4-BE49-F238E27FC236}">
                <a16:creationId xmlns:a16="http://schemas.microsoft.com/office/drawing/2014/main" id="{F5EE5543-E20E-412D-ADCC-FE16C4D7E5DB}"/>
              </a:ext>
            </a:extLst>
          </p:cNvPr>
          <p:cNvSpPr>
            <a:spLocks noGrp="1"/>
          </p:cNvSpPr>
          <p:nvPr>
            <p:ph idx="1"/>
          </p:nvPr>
        </p:nvSpPr>
        <p:spPr>
          <a:xfrm>
            <a:off x="5478124" y="559477"/>
            <a:ext cx="5647076" cy="5475563"/>
          </a:xfrm>
        </p:spPr>
        <p:txBody>
          <a:bodyPr anchor="ctr">
            <a:normAutofit fontScale="92500" lnSpcReduction="20000"/>
          </a:bodyPr>
          <a:lstStyle/>
          <a:p>
            <a:pPr algn="ctr">
              <a:lnSpc>
                <a:spcPct val="100000"/>
              </a:lnSpc>
            </a:pPr>
            <a:br>
              <a:rPr lang="en-US" sz="2400" dirty="0"/>
            </a:br>
            <a:r>
              <a:rPr lang="en-US" sz="2400" b="0" i="0" dirty="0">
                <a:solidFill>
                  <a:srgbClr val="D1D5DB"/>
                </a:solidFill>
                <a:effectLst/>
                <a:latin typeface="Söhne"/>
              </a:rPr>
              <a:t>NMS Cinemas is a group of movie theaters that show different kinds of movies at affordable prices. They started in 2004 in Pune, India. Lately, the people who study the business noticed that their sales went down after 2010. They figured out that apps like </a:t>
            </a:r>
            <a:r>
              <a:rPr lang="en-US" sz="2400" b="0" i="0" dirty="0" err="1">
                <a:solidFill>
                  <a:srgbClr val="D1D5DB"/>
                </a:solidFill>
                <a:effectLst/>
                <a:latin typeface="Söhne"/>
              </a:rPr>
              <a:t>BookMyShow</a:t>
            </a:r>
            <a:r>
              <a:rPr lang="en-US" sz="2400" b="0" i="0" dirty="0">
                <a:solidFill>
                  <a:srgbClr val="D1D5DB"/>
                </a:solidFill>
                <a:effectLst/>
                <a:latin typeface="Söhne"/>
              </a:rPr>
              <a:t> and Paytm were making more money by letting people book tickets online, without needing middlemen. Because of this, the team decided to hire someone who can build a website for booking movie tickets. They want the website to be easy for users and look nice. They hired you as a developer to make this website. The bosses gave you the things the website needs and how their business works, so you can make different parts of the website fit together.</a:t>
            </a:r>
            <a:endParaRPr lang="en-IN" sz="1900" dirty="0"/>
          </a:p>
        </p:txBody>
      </p:sp>
    </p:spTree>
    <p:extLst>
      <p:ext uri="{BB962C8B-B14F-4D97-AF65-F5344CB8AC3E}">
        <p14:creationId xmlns:p14="http://schemas.microsoft.com/office/powerpoint/2010/main" val="15911341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2" name="Rectangle 31">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BF81C-0FE8-4720-A5A5-FDF44D6982EF}"/>
              </a:ext>
            </a:extLst>
          </p:cNvPr>
          <p:cNvSpPr>
            <a:spLocks noGrp="1"/>
          </p:cNvSpPr>
          <p:nvPr>
            <p:ph type="title"/>
          </p:nvPr>
        </p:nvSpPr>
        <p:spPr>
          <a:xfrm>
            <a:off x="868680" y="642593"/>
            <a:ext cx="6281928" cy="1744183"/>
          </a:xfrm>
        </p:spPr>
        <p:txBody>
          <a:bodyPr>
            <a:normAutofit/>
          </a:bodyPr>
          <a:lstStyle/>
          <a:p>
            <a:r>
              <a:rPr lang="en-IN" b="0" i="0">
                <a:effectLst/>
              </a:rPr>
              <a:t>Tools and Technologies:</a:t>
            </a:r>
            <a:endParaRPr lang="en-IN" dirty="0"/>
          </a:p>
        </p:txBody>
      </p:sp>
      <p:graphicFrame>
        <p:nvGraphicFramePr>
          <p:cNvPr id="36" name="Content Placeholder 2">
            <a:extLst>
              <a:ext uri="{FF2B5EF4-FFF2-40B4-BE49-F238E27FC236}">
                <a16:creationId xmlns:a16="http://schemas.microsoft.com/office/drawing/2014/main" id="{3D244842-46F0-AFD4-9953-CD45CAA5A986}"/>
              </a:ext>
            </a:extLst>
          </p:cNvPr>
          <p:cNvGraphicFramePr>
            <a:graphicFrameLocks noGrp="1"/>
          </p:cNvGraphicFramePr>
          <p:nvPr>
            <p:ph idx="1"/>
          </p:nvPr>
        </p:nvGraphicFramePr>
        <p:xfrm>
          <a:off x="868680" y="2386584"/>
          <a:ext cx="6281928" cy="3648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Rectangle 33">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18311C13-EC75-D8D3-318A-BD80F6FBF4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6242" y="1768534"/>
            <a:ext cx="3322121" cy="3322121"/>
          </a:xfrm>
          <a:prstGeom prst="rect">
            <a:avLst/>
          </a:prstGeom>
        </p:spPr>
      </p:pic>
    </p:spTree>
    <p:extLst>
      <p:ext uri="{BB962C8B-B14F-4D97-AF65-F5344CB8AC3E}">
        <p14:creationId xmlns:p14="http://schemas.microsoft.com/office/powerpoint/2010/main" val="1523905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33" name="Rectangle 32">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5BFCA93B-0B0C-4FF0-95B4-286A30A25BC2}"/>
              </a:ext>
            </a:extLst>
          </p:cNvPr>
          <p:cNvSpPr>
            <a:spLocks noGrp="1"/>
          </p:cNvSpPr>
          <p:nvPr>
            <p:ph type="title"/>
          </p:nvPr>
        </p:nvSpPr>
        <p:spPr>
          <a:xfrm>
            <a:off x="1066800" y="889001"/>
            <a:ext cx="10058400" cy="1371600"/>
          </a:xfrm>
        </p:spPr>
        <p:txBody>
          <a:bodyPr>
            <a:normAutofit/>
          </a:bodyPr>
          <a:lstStyle/>
          <a:p>
            <a:pPr algn="ctr"/>
            <a:r>
              <a:rPr lang="en-IN" b="1" dirty="0">
                <a:solidFill>
                  <a:srgbClr val="00B050"/>
                </a:solidFill>
              </a:rPr>
              <a:t>User Role:</a:t>
            </a:r>
          </a:p>
        </p:txBody>
      </p:sp>
      <p:graphicFrame>
        <p:nvGraphicFramePr>
          <p:cNvPr id="7" name="Content Placeholder 2">
            <a:extLst>
              <a:ext uri="{FF2B5EF4-FFF2-40B4-BE49-F238E27FC236}">
                <a16:creationId xmlns:a16="http://schemas.microsoft.com/office/drawing/2014/main" id="{EEDC3293-52EB-C112-8D17-C85FABB6928F}"/>
              </a:ext>
            </a:extLst>
          </p:cNvPr>
          <p:cNvGraphicFramePr>
            <a:graphicFrameLocks noGrp="1"/>
          </p:cNvGraphicFramePr>
          <p:nvPr>
            <p:ph idx="1"/>
          </p:nvPr>
        </p:nvGraphicFramePr>
        <p:xfrm>
          <a:off x="1473200" y="2871912"/>
          <a:ext cx="9269012" cy="3715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84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47" name="Rectangle 21">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6AC6D15D-8AD5-439D-8DF8-30ECEDCEBC17}"/>
              </a:ext>
            </a:extLst>
          </p:cNvPr>
          <p:cNvSpPr>
            <a:spLocks noGrp="1"/>
          </p:cNvSpPr>
          <p:nvPr>
            <p:ph type="title"/>
          </p:nvPr>
        </p:nvSpPr>
        <p:spPr>
          <a:xfrm>
            <a:off x="1064794" y="844481"/>
            <a:ext cx="10058400" cy="1371600"/>
          </a:xfrm>
        </p:spPr>
        <p:txBody>
          <a:bodyPr>
            <a:normAutofit/>
          </a:bodyPr>
          <a:lstStyle/>
          <a:p>
            <a:pPr algn="ctr"/>
            <a:r>
              <a:rPr lang="en-IN" b="1" dirty="0">
                <a:solidFill>
                  <a:srgbClr val="00B050"/>
                </a:solidFill>
              </a:rPr>
              <a:t>Admin Role:</a:t>
            </a:r>
          </a:p>
        </p:txBody>
      </p:sp>
      <p:graphicFrame>
        <p:nvGraphicFramePr>
          <p:cNvPr id="6" name="Content Placeholder 2">
            <a:extLst>
              <a:ext uri="{FF2B5EF4-FFF2-40B4-BE49-F238E27FC236}">
                <a16:creationId xmlns:a16="http://schemas.microsoft.com/office/drawing/2014/main" id="{00DA6665-0E49-19A8-F3C8-0381EC665CCB}"/>
              </a:ext>
            </a:extLst>
          </p:cNvPr>
          <p:cNvGraphicFramePr>
            <a:graphicFrameLocks noGrp="1"/>
          </p:cNvGraphicFramePr>
          <p:nvPr>
            <p:ph idx="1"/>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38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60" name="Rectangle 59">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62" name="Rectangle 61">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64" name="Group 6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5" name="Straight Connector 64">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6" descr="222.png">
            <a:extLst>
              <a:ext uri="{FF2B5EF4-FFF2-40B4-BE49-F238E27FC236}">
                <a16:creationId xmlns:a16="http://schemas.microsoft.com/office/drawing/2014/main" id="{86857B04-F14E-4BD5-8C6C-28BD6AEB358F}"/>
              </a:ext>
            </a:extLst>
          </p:cNvPr>
          <p:cNvPicPr>
            <a:picLocks noChangeAspect="1"/>
          </p:cNvPicPr>
          <p:nvPr/>
        </p:nvPicPr>
        <p:blipFill>
          <a:blip r:embed="rId2"/>
          <a:srcRect t="1397" b="1397"/>
          <a:stretch>
            <a:fillRect/>
          </a:stretch>
        </p:blipFill>
        <p:spPr>
          <a:xfrm>
            <a:off x="1052442" y="164592"/>
            <a:ext cx="6003678" cy="6540176"/>
          </a:xfrm>
          <a:prstGeom prst="rect">
            <a:avLst/>
          </a:prstGeom>
        </p:spPr>
      </p:pic>
      <p:sp>
        <p:nvSpPr>
          <p:cNvPr id="103" name="Rectangle 74">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D9ACE-F25F-4AAA-B0BD-D3269CDC37C9}"/>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800" cap="all" spc="-100" dirty="0"/>
              <a:t>Flow Chart:</a:t>
            </a:r>
          </a:p>
        </p:txBody>
      </p:sp>
      <p:sp>
        <p:nvSpPr>
          <p:cNvPr id="104" name="Rectangle 76">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05" name="Straight Connector 78">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80">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82">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45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5D1BC-E8AE-4607-87CD-102EDA0E3CEC}"/>
              </a:ext>
            </a:extLst>
          </p:cNvPr>
          <p:cNvSpPr>
            <a:spLocks noGrp="1"/>
          </p:cNvSpPr>
          <p:nvPr>
            <p:ph type="title"/>
          </p:nvPr>
        </p:nvSpPr>
        <p:spPr>
          <a:xfrm>
            <a:off x="591670" y="2431227"/>
            <a:ext cx="2318021" cy="1460351"/>
          </a:xfrm>
        </p:spPr>
        <p:txBody>
          <a:bodyPr anchor="b">
            <a:normAutofit/>
          </a:bodyPr>
          <a:lstStyle/>
          <a:p>
            <a:pPr algn="ctr"/>
            <a:r>
              <a:rPr lang="en-IN" sz="2800" dirty="0"/>
              <a:t>ER-Diagram</a:t>
            </a:r>
            <a:br>
              <a:rPr lang="en-IN" sz="2800" dirty="0"/>
            </a:br>
            <a:r>
              <a:rPr lang="en-IN" sz="2800" dirty="0"/>
              <a:t>For</a:t>
            </a:r>
            <a:br>
              <a:rPr lang="en-IN" sz="2800" dirty="0"/>
            </a:br>
            <a:r>
              <a:rPr lang="en-IN" sz="2800" dirty="0"/>
              <a:t>Admin Part</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sp>
        <p:nvSpPr>
          <p:cNvPr id="75" name="Oval 74">
            <a:extLst>
              <a:ext uri="{FF2B5EF4-FFF2-40B4-BE49-F238E27FC236}">
                <a16:creationId xmlns:a16="http://schemas.microsoft.com/office/drawing/2014/main" id="{421E9C2B-ACE5-2093-7622-048F3B2C1B58}"/>
              </a:ext>
            </a:extLst>
          </p:cNvPr>
          <p:cNvSpPr/>
          <p:nvPr/>
        </p:nvSpPr>
        <p:spPr>
          <a:xfrm>
            <a:off x="3630952" y="832779"/>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username</a:t>
            </a:r>
            <a:endParaRPr lang="en-IN" sz="1050" dirty="0">
              <a:solidFill>
                <a:schemeClr val="bg1"/>
              </a:solidFill>
            </a:endParaRPr>
          </a:p>
        </p:txBody>
      </p:sp>
      <p:sp>
        <p:nvSpPr>
          <p:cNvPr id="76" name="Oval 75">
            <a:extLst>
              <a:ext uri="{FF2B5EF4-FFF2-40B4-BE49-F238E27FC236}">
                <a16:creationId xmlns:a16="http://schemas.microsoft.com/office/drawing/2014/main" id="{1E57A2D4-29FB-8A61-EDA4-D1F4DBECF345}"/>
              </a:ext>
            </a:extLst>
          </p:cNvPr>
          <p:cNvSpPr/>
          <p:nvPr/>
        </p:nvSpPr>
        <p:spPr>
          <a:xfrm>
            <a:off x="8940410" y="733245"/>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solidFill>
                  <a:schemeClr val="bg1"/>
                </a:solidFill>
              </a:rPr>
              <a:t>Show_id</a:t>
            </a:r>
            <a:endParaRPr lang="en-IN" sz="1050" dirty="0">
              <a:solidFill>
                <a:schemeClr val="bg1"/>
              </a:solidFill>
            </a:endParaRPr>
          </a:p>
        </p:txBody>
      </p:sp>
      <p:sp>
        <p:nvSpPr>
          <p:cNvPr id="78" name="Oval 77">
            <a:extLst>
              <a:ext uri="{FF2B5EF4-FFF2-40B4-BE49-F238E27FC236}">
                <a16:creationId xmlns:a16="http://schemas.microsoft.com/office/drawing/2014/main" id="{D580DA8A-B1B9-7F15-617D-C3EB366F42C4}"/>
              </a:ext>
            </a:extLst>
          </p:cNvPr>
          <p:cNvSpPr/>
          <p:nvPr/>
        </p:nvSpPr>
        <p:spPr>
          <a:xfrm>
            <a:off x="10448991" y="1086802"/>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solidFill>
                  <a:schemeClr val="bg1"/>
                </a:solidFill>
              </a:rPr>
              <a:t>theatre_id</a:t>
            </a:r>
            <a:endParaRPr lang="en-IN" sz="1050" dirty="0">
              <a:solidFill>
                <a:schemeClr val="bg1"/>
              </a:solidFill>
            </a:endParaRPr>
          </a:p>
        </p:txBody>
      </p:sp>
      <p:sp>
        <p:nvSpPr>
          <p:cNvPr id="80" name="Oval 79">
            <a:extLst>
              <a:ext uri="{FF2B5EF4-FFF2-40B4-BE49-F238E27FC236}">
                <a16:creationId xmlns:a16="http://schemas.microsoft.com/office/drawing/2014/main" id="{C25C0FDE-BB7B-9FF0-D680-8A5ADF2439D2}"/>
              </a:ext>
            </a:extLst>
          </p:cNvPr>
          <p:cNvSpPr/>
          <p:nvPr/>
        </p:nvSpPr>
        <p:spPr>
          <a:xfrm>
            <a:off x="10706982" y="1981616"/>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solidFill>
                  <a:schemeClr val="bg1"/>
                </a:solidFill>
              </a:rPr>
              <a:t>checkout_id</a:t>
            </a:r>
            <a:endParaRPr lang="en-IN" sz="1050" dirty="0">
              <a:solidFill>
                <a:schemeClr val="bg1"/>
              </a:solidFill>
            </a:endParaRPr>
          </a:p>
        </p:txBody>
      </p:sp>
      <p:sp>
        <p:nvSpPr>
          <p:cNvPr id="82" name="Oval 81">
            <a:extLst>
              <a:ext uri="{FF2B5EF4-FFF2-40B4-BE49-F238E27FC236}">
                <a16:creationId xmlns:a16="http://schemas.microsoft.com/office/drawing/2014/main" id="{BDF468CF-D5EE-9DFD-0114-8BAB97F73059}"/>
              </a:ext>
            </a:extLst>
          </p:cNvPr>
          <p:cNvSpPr/>
          <p:nvPr/>
        </p:nvSpPr>
        <p:spPr>
          <a:xfrm>
            <a:off x="3670307" y="2611349"/>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password</a:t>
            </a:r>
            <a:endParaRPr lang="en-IN" sz="1050" dirty="0">
              <a:solidFill>
                <a:schemeClr val="bg1"/>
              </a:solidFill>
            </a:endParaRPr>
          </a:p>
        </p:txBody>
      </p:sp>
      <p:sp>
        <p:nvSpPr>
          <p:cNvPr id="83" name="Oval 82">
            <a:extLst>
              <a:ext uri="{FF2B5EF4-FFF2-40B4-BE49-F238E27FC236}">
                <a16:creationId xmlns:a16="http://schemas.microsoft.com/office/drawing/2014/main" id="{E352E07F-C336-C83C-043F-CF3B34065FD6}"/>
              </a:ext>
            </a:extLst>
          </p:cNvPr>
          <p:cNvSpPr/>
          <p:nvPr/>
        </p:nvSpPr>
        <p:spPr>
          <a:xfrm>
            <a:off x="7724391" y="1077760"/>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id</a:t>
            </a:r>
            <a:endParaRPr lang="en-IN" sz="1050" dirty="0">
              <a:solidFill>
                <a:schemeClr val="bg1"/>
              </a:solidFill>
            </a:endParaRPr>
          </a:p>
        </p:txBody>
      </p:sp>
      <p:sp>
        <p:nvSpPr>
          <p:cNvPr id="85" name="Oval 84">
            <a:extLst>
              <a:ext uri="{FF2B5EF4-FFF2-40B4-BE49-F238E27FC236}">
                <a16:creationId xmlns:a16="http://schemas.microsoft.com/office/drawing/2014/main" id="{97E3B561-4757-1392-08B4-1E5C0BC5D0B1}"/>
              </a:ext>
            </a:extLst>
          </p:cNvPr>
          <p:cNvSpPr/>
          <p:nvPr/>
        </p:nvSpPr>
        <p:spPr>
          <a:xfrm>
            <a:off x="7982336" y="2707325"/>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solidFill>
                  <a:schemeClr val="bg1"/>
                </a:solidFill>
              </a:rPr>
              <a:t>user_id</a:t>
            </a:r>
            <a:endParaRPr lang="en-IN" sz="1050" dirty="0">
              <a:solidFill>
                <a:schemeClr val="bg1"/>
              </a:solidFill>
            </a:endParaRPr>
          </a:p>
        </p:txBody>
      </p:sp>
      <p:sp>
        <p:nvSpPr>
          <p:cNvPr id="86" name="Oval 85">
            <a:extLst>
              <a:ext uri="{FF2B5EF4-FFF2-40B4-BE49-F238E27FC236}">
                <a16:creationId xmlns:a16="http://schemas.microsoft.com/office/drawing/2014/main" id="{71D3F4E9-1D0F-8B7F-1AAA-306D22224D2E}"/>
              </a:ext>
            </a:extLst>
          </p:cNvPr>
          <p:cNvSpPr/>
          <p:nvPr/>
        </p:nvSpPr>
        <p:spPr>
          <a:xfrm>
            <a:off x="9609342" y="2707325"/>
            <a:ext cx="1025299" cy="546755"/>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err="1">
                <a:solidFill>
                  <a:schemeClr val="bg1"/>
                </a:solidFill>
              </a:rPr>
              <a:t>movie_id</a:t>
            </a:r>
            <a:endParaRPr lang="en-IN" sz="1050" dirty="0">
              <a:solidFill>
                <a:schemeClr val="bg1"/>
              </a:solidFill>
            </a:endParaRPr>
          </a:p>
        </p:txBody>
      </p:sp>
      <p:sp>
        <p:nvSpPr>
          <p:cNvPr id="87" name="Rectangle 86">
            <a:extLst>
              <a:ext uri="{FF2B5EF4-FFF2-40B4-BE49-F238E27FC236}">
                <a16:creationId xmlns:a16="http://schemas.microsoft.com/office/drawing/2014/main" id="{1E2D72A2-DC3F-EC58-B2E1-1B8BD01495E2}"/>
              </a:ext>
            </a:extLst>
          </p:cNvPr>
          <p:cNvSpPr/>
          <p:nvPr/>
        </p:nvSpPr>
        <p:spPr>
          <a:xfrm>
            <a:off x="9066836" y="1718781"/>
            <a:ext cx="1025299" cy="54675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err="1">
                <a:solidFill>
                  <a:schemeClr val="bg1"/>
                </a:solidFill>
              </a:rPr>
              <a:t>booking_history</a:t>
            </a:r>
            <a:endParaRPr lang="en-IN" sz="1000" dirty="0">
              <a:solidFill>
                <a:schemeClr val="bg1"/>
              </a:solidFill>
            </a:endParaRPr>
          </a:p>
        </p:txBody>
      </p:sp>
      <p:sp>
        <p:nvSpPr>
          <p:cNvPr id="89" name="Diamond 88">
            <a:extLst>
              <a:ext uri="{FF2B5EF4-FFF2-40B4-BE49-F238E27FC236}">
                <a16:creationId xmlns:a16="http://schemas.microsoft.com/office/drawing/2014/main" id="{30FCB062-D256-6D1D-81CE-4DAD8B04EEB8}"/>
              </a:ext>
            </a:extLst>
          </p:cNvPr>
          <p:cNvSpPr/>
          <p:nvPr/>
        </p:nvSpPr>
        <p:spPr>
          <a:xfrm>
            <a:off x="5638800" y="1534959"/>
            <a:ext cx="914400" cy="914400"/>
          </a:xfrm>
          <a:prstGeom prst="diamond">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Can</a:t>
            </a:r>
          </a:p>
          <a:p>
            <a:pPr algn="ctr"/>
            <a:r>
              <a:rPr lang="en-GB" sz="1050" dirty="0">
                <a:solidFill>
                  <a:schemeClr val="bg1"/>
                </a:solidFill>
              </a:rPr>
              <a:t>see</a:t>
            </a:r>
            <a:endParaRPr lang="en-IN" sz="1050" dirty="0">
              <a:solidFill>
                <a:schemeClr val="bg1"/>
              </a:solidFill>
            </a:endParaRPr>
          </a:p>
        </p:txBody>
      </p:sp>
      <p:cxnSp>
        <p:nvCxnSpPr>
          <p:cNvPr id="91" name="Straight Connector 90">
            <a:extLst>
              <a:ext uri="{FF2B5EF4-FFF2-40B4-BE49-F238E27FC236}">
                <a16:creationId xmlns:a16="http://schemas.microsoft.com/office/drawing/2014/main" id="{781EF5CE-A084-32A1-302B-C41F695391AC}"/>
              </a:ext>
            </a:extLst>
          </p:cNvPr>
          <p:cNvCxnSpPr>
            <a:cxnSpLocks/>
            <a:stCxn id="89" idx="3"/>
            <a:endCxn id="87" idx="1"/>
          </p:cNvCxnSpPr>
          <p:nvPr/>
        </p:nvCxnSpPr>
        <p:spPr>
          <a:xfrm>
            <a:off x="6553200" y="1992159"/>
            <a:ext cx="25136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ED478B-6284-B092-5DEA-06FE1D4B8353}"/>
              </a:ext>
            </a:extLst>
          </p:cNvPr>
          <p:cNvCxnSpPr>
            <a:cxnSpLocks/>
          </p:cNvCxnSpPr>
          <p:nvPr/>
        </p:nvCxnSpPr>
        <p:spPr>
          <a:xfrm>
            <a:off x="8857861" y="1992159"/>
            <a:ext cx="213554" cy="1193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9341EF-183C-82AD-2373-FAD86F9805A6}"/>
              </a:ext>
            </a:extLst>
          </p:cNvPr>
          <p:cNvCxnSpPr>
            <a:cxnSpLocks/>
          </p:cNvCxnSpPr>
          <p:nvPr/>
        </p:nvCxnSpPr>
        <p:spPr>
          <a:xfrm flipV="1">
            <a:off x="8855572" y="1838128"/>
            <a:ext cx="205190" cy="1434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348FD2-8677-6315-7AC2-F839135E5364}"/>
              </a:ext>
            </a:extLst>
          </p:cNvPr>
          <p:cNvCxnSpPr>
            <a:cxnSpLocks/>
          </p:cNvCxnSpPr>
          <p:nvPr/>
        </p:nvCxnSpPr>
        <p:spPr>
          <a:xfrm>
            <a:off x="8760169" y="1360179"/>
            <a:ext cx="715332" cy="33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AFE9B9-D0FF-13DB-7BA1-9C81EAED6BB0}"/>
              </a:ext>
            </a:extLst>
          </p:cNvPr>
          <p:cNvCxnSpPr>
            <a:cxnSpLocks/>
          </p:cNvCxnSpPr>
          <p:nvPr/>
        </p:nvCxnSpPr>
        <p:spPr>
          <a:xfrm>
            <a:off x="9458096" y="1276993"/>
            <a:ext cx="0" cy="4160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1F127C1-9659-0150-6A7C-46B70E1E70FF}"/>
              </a:ext>
            </a:extLst>
          </p:cNvPr>
          <p:cNvCxnSpPr>
            <a:cxnSpLocks/>
          </p:cNvCxnSpPr>
          <p:nvPr/>
        </p:nvCxnSpPr>
        <p:spPr>
          <a:xfrm flipV="1">
            <a:off x="9458096" y="1442802"/>
            <a:ext cx="1008299" cy="245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9D5FE7C-0188-D98A-3978-99EA3F38DDB1}"/>
              </a:ext>
            </a:extLst>
          </p:cNvPr>
          <p:cNvCxnSpPr>
            <a:cxnSpLocks/>
          </p:cNvCxnSpPr>
          <p:nvPr/>
        </p:nvCxnSpPr>
        <p:spPr>
          <a:xfrm>
            <a:off x="9579485" y="2294502"/>
            <a:ext cx="382760" cy="3840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CA59B6A-09CB-C4C2-768E-59B8936213F2}"/>
              </a:ext>
            </a:extLst>
          </p:cNvPr>
          <p:cNvCxnSpPr>
            <a:cxnSpLocks/>
          </p:cNvCxnSpPr>
          <p:nvPr/>
        </p:nvCxnSpPr>
        <p:spPr>
          <a:xfrm flipV="1">
            <a:off x="8742952" y="2294368"/>
            <a:ext cx="866390" cy="46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FD9DC63-0B9E-E637-B741-D89F6BC60E53}"/>
              </a:ext>
            </a:extLst>
          </p:cNvPr>
          <p:cNvCxnSpPr>
            <a:cxnSpLocks/>
            <a:stCxn id="87" idx="3"/>
            <a:endCxn id="80" idx="2"/>
          </p:cNvCxnSpPr>
          <p:nvPr/>
        </p:nvCxnSpPr>
        <p:spPr>
          <a:xfrm>
            <a:off x="10092135" y="1992159"/>
            <a:ext cx="614847" cy="2628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1598637E-E095-F6BD-B61D-F6B4612D6336}"/>
              </a:ext>
            </a:extLst>
          </p:cNvPr>
          <p:cNvSpPr/>
          <p:nvPr/>
        </p:nvSpPr>
        <p:spPr>
          <a:xfrm>
            <a:off x="4384756" y="1687300"/>
            <a:ext cx="746432" cy="543698"/>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Admin</a:t>
            </a:r>
            <a:endParaRPr lang="en-IN" sz="1050" dirty="0">
              <a:solidFill>
                <a:schemeClr val="bg1"/>
              </a:solidFill>
            </a:endParaRPr>
          </a:p>
        </p:txBody>
      </p:sp>
      <p:cxnSp>
        <p:nvCxnSpPr>
          <p:cNvPr id="125" name="Straight Connector 124">
            <a:extLst>
              <a:ext uri="{FF2B5EF4-FFF2-40B4-BE49-F238E27FC236}">
                <a16:creationId xmlns:a16="http://schemas.microsoft.com/office/drawing/2014/main" id="{78672BE5-51F8-D0E4-8CA8-F5C4756E8097}"/>
              </a:ext>
            </a:extLst>
          </p:cNvPr>
          <p:cNvCxnSpPr>
            <a:cxnSpLocks/>
            <a:stCxn id="124" idx="3"/>
            <a:endCxn id="89" idx="1"/>
          </p:cNvCxnSpPr>
          <p:nvPr/>
        </p:nvCxnSpPr>
        <p:spPr>
          <a:xfrm>
            <a:off x="5131188" y="1959149"/>
            <a:ext cx="507612" cy="33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68A28B-F963-503B-6AF2-537AD0C9D39D}"/>
              </a:ext>
            </a:extLst>
          </p:cNvPr>
          <p:cNvCxnSpPr>
            <a:cxnSpLocks/>
            <a:stCxn id="75" idx="5"/>
            <a:endCxn id="124" idx="0"/>
          </p:cNvCxnSpPr>
          <p:nvPr/>
        </p:nvCxnSpPr>
        <p:spPr>
          <a:xfrm>
            <a:off x="4506099" y="1299464"/>
            <a:ext cx="251873" cy="3878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1F9E144-3403-C2B7-2E8E-3E0B4813C74B}"/>
              </a:ext>
            </a:extLst>
          </p:cNvPr>
          <p:cNvCxnSpPr>
            <a:cxnSpLocks/>
            <a:stCxn id="124" idx="2"/>
            <a:endCxn id="82" idx="0"/>
          </p:cNvCxnSpPr>
          <p:nvPr/>
        </p:nvCxnSpPr>
        <p:spPr>
          <a:xfrm flipH="1">
            <a:off x="4182957" y="2230998"/>
            <a:ext cx="575015" cy="3803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86078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894D0E16C7DE40A7D53A1C56324B31" ma:contentTypeVersion="2" ma:contentTypeDescription="Create a new document." ma:contentTypeScope="" ma:versionID="822142533b572e300030b29eaea274e4">
  <xsd:schema xmlns:xsd="http://www.w3.org/2001/XMLSchema" xmlns:xs="http://www.w3.org/2001/XMLSchema" xmlns:p="http://schemas.microsoft.com/office/2006/metadata/properties" xmlns:ns3="1f3af4cc-5288-4601-8b12-adebd15b28c2" targetNamespace="http://schemas.microsoft.com/office/2006/metadata/properties" ma:root="true" ma:fieldsID="253063417b9561119443cf12616823ce" ns3:_="">
    <xsd:import namespace="1f3af4cc-5288-4601-8b12-adebd15b28c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3af4cc-5288-4601-8b12-adebd15b28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9A91A8-FEC1-4D4A-B668-685CA00FB5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3af4cc-5288-4601-8b12-adebd15b28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5CB344-140E-4290-BB55-F832E1CA45C5}">
  <ds:schemaRefs>
    <ds:schemaRef ds:uri="http://schemas.openxmlformats.org/package/2006/metadata/core-properties"/>
    <ds:schemaRef ds:uri="http://purl.org/dc/dcmitype/"/>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1f3af4cc-5288-4601-8b12-adebd15b28c2"/>
    <ds:schemaRef ds:uri="http://schemas.microsoft.com/office/2006/metadata/properties"/>
  </ds:schemaRefs>
</ds:datastoreItem>
</file>

<file path=customXml/itemProps3.xml><?xml version="1.0" encoding="utf-8"?>
<ds:datastoreItem xmlns:ds="http://schemas.openxmlformats.org/officeDocument/2006/customXml" ds:itemID="{4DE139B4-9F59-4E44-B5C3-A15B3A3C88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229</TotalTime>
  <Words>643</Words>
  <Application>Microsoft Office PowerPoint</Application>
  <PresentationFormat>Widescreen</PresentationFormat>
  <Paragraphs>90</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Avenir Next LT Pro</vt:lpstr>
      <vt:lpstr>Avenir Next LT Pro Light</vt:lpstr>
      <vt:lpstr>Calibri</vt:lpstr>
      <vt:lpstr>Garamond</vt:lpstr>
      <vt:lpstr>Söhne</vt:lpstr>
      <vt:lpstr>SavonVTI</vt:lpstr>
      <vt:lpstr>ONLINE MOVIE   TICKETS BOOKING SYSTEM</vt:lpstr>
      <vt:lpstr>  RLL project PRESENTATION  on  ---------------------------------ONLINE MOVIE TICKET BOOKING SYSTEM --------------------------------- Presented By :       Group:-  4   </vt:lpstr>
      <vt:lpstr>INTRODUCTION </vt:lpstr>
      <vt:lpstr>Background of the Project:</vt:lpstr>
      <vt:lpstr>Tools and Technologies:</vt:lpstr>
      <vt:lpstr>User Role:</vt:lpstr>
      <vt:lpstr>Admin Role:</vt:lpstr>
      <vt:lpstr>Flow Chart:</vt:lpstr>
      <vt:lpstr>ER-Diagram For Admin Part</vt:lpstr>
      <vt:lpstr>ER-Diagram For  User Part</vt:lpstr>
      <vt:lpstr>Model Used:</vt:lpstr>
      <vt:lpstr>Login Page:</vt:lpstr>
      <vt:lpstr>ADMIN MOVIES</vt:lpstr>
      <vt:lpstr>ADMIN ADD MOVIE</vt:lpstr>
      <vt:lpstr>ADMIN EDIT MOVIE</vt:lpstr>
      <vt:lpstr>ADMIN THEATER</vt:lpstr>
      <vt:lpstr>ADMIN ADD THEATER</vt:lpstr>
      <vt:lpstr>ADMIN EDIT THEATER</vt:lpstr>
      <vt:lpstr>MOVIE SHOW</vt:lpstr>
      <vt:lpstr>USER LOGIN</vt:lpstr>
      <vt:lpstr>USER SIGNUP</vt:lpstr>
      <vt:lpstr>FORGET-PASSWORD</vt:lpstr>
      <vt:lpstr>FORGET-PASSWORD</vt:lpstr>
      <vt:lpstr>USER-HOME</vt:lpstr>
      <vt:lpstr>CHOOSE-MOVIE</vt:lpstr>
      <vt:lpstr>BOOK-SEAT</vt:lpstr>
      <vt:lpstr>CHECKOUT</vt:lpstr>
      <vt:lpstr>PAYMENT</vt:lpstr>
      <vt:lpstr>ORDER-CONFIRM</vt:lpstr>
      <vt:lpstr>BOOKING-HISTORY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TICKETS BOOKING SYSTEM</dc:title>
  <dc:creator>Soumya Ranjan Rout</dc:creator>
  <cp:lastModifiedBy>Tanuj Pandey</cp:lastModifiedBy>
  <cp:revision>20</cp:revision>
  <dcterms:created xsi:type="dcterms:W3CDTF">2023-08-13T14:32:57Z</dcterms:created>
  <dcterms:modified xsi:type="dcterms:W3CDTF">2023-08-17T06:04:02Z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2023-08-13T14:36:00Z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ff5d67ca-d9eb-44f4-950f-698a330e1614</vt:lpwstr>
  </property>
  <property fmtid="{D5CDD505-2E9C-101B-9397-08002B2CF9AE}" pid="7" name="MSIP_Label_defa4170-0d19-0005-0004-bc88714345d2_ActionId">
    <vt:lpwstr>6b4c2f06-7524-402a-8d1e-111e4cedc2eb</vt:lpwstr>
  </property>
  <property fmtid="{D5CDD505-2E9C-101B-9397-08002B2CF9AE}" pid="8" name="MSIP_Label_defa4170-0d19-0005-0004-bc88714345d2_ContentBits">
    <vt:lpwstr>0</vt:lpwstr>
  </property>
  <property fmtid="{D5CDD505-2E9C-101B-9397-08002B2CF9AE}" pid="9" name="ContentTypeId">
    <vt:lpwstr>0x010100F3894D0E16C7DE40A7D53A1C56324B31</vt:lpwstr>
  </property>
</Properties>
</file>